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1739" r:id="rId3"/>
    <p:sldId id="1741" r:id="rId4"/>
    <p:sldId id="2087" r:id="rId5"/>
    <p:sldId id="786" r:id="rId6"/>
    <p:sldId id="776" r:id="rId7"/>
    <p:sldId id="787" r:id="rId8"/>
    <p:sldId id="780" r:id="rId9"/>
    <p:sldId id="782" r:id="rId10"/>
    <p:sldId id="2098" r:id="rId11"/>
    <p:sldId id="2105" r:id="rId12"/>
    <p:sldId id="784" r:id="rId13"/>
    <p:sldId id="2090" r:id="rId14"/>
    <p:sldId id="2096" r:id="rId15"/>
    <p:sldId id="2091" r:id="rId16"/>
    <p:sldId id="2092" r:id="rId17"/>
    <p:sldId id="2093" r:id="rId18"/>
    <p:sldId id="2094" r:id="rId19"/>
    <p:sldId id="2095" r:id="rId20"/>
    <p:sldId id="748" r:id="rId21"/>
    <p:sldId id="2100" r:id="rId22"/>
    <p:sldId id="2101" r:id="rId23"/>
    <p:sldId id="2103" r:id="rId24"/>
    <p:sldId id="2104" r:id="rId25"/>
    <p:sldId id="2097" r:id="rId26"/>
    <p:sldId id="785" r:id="rId27"/>
    <p:sldId id="177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D0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7A624-C21E-424A-AE1B-E23B75FF87B4}" type="datetimeFigureOut">
              <a:rPr lang="en-IN" smtClean="0"/>
              <a:t>15-03-2024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32F32-DAB3-4A38-9FFA-68875DB6A76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453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731838" y="4560888"/>
            <a:ext cx="58515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3745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D5C8-2393-4F53-A6A7-32837C33DF26}" type="datetimeFigureOut">
              <a:rPr lang="en-IN" smtClean="0"/>
              <a:t>15-03-2024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FDAD-EFA3-4C70-BC52-B9B7F39CD1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1548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D5C8-2393-4F53-A6A7-32837C33DF26}" type="datetimeFigureOut">
              <a:rPr lang="en-IN" smtClean="0"/>
              <a:t>15-03-2024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FDAD-EFA3-4C70-BC52-B9B7F39CD1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917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D5C8-2393-4F53-A6A7-32837C33DF26}" type="datetimeFigureOut">
              <a:rPr lang="en-IN" smtClean="0"/>
              <a:t>15-03-2024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FDAD-EFA3-4C70-BC52-B9B7F39CD1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5563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D5C8-2393-4F53-A6A7-32837C33DF26}" type="datetimeFigureOut">
              <a:rPr lang="en-IN" smtClean="0"/>
              <a:t>15-03-2024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FDAD-EFA3-4C70-BC52-B9B7F39CD1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028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D5C8-2393-4F53-A6A7-32837C33DF26}" type="datetimeFigureOut">
              <a:rPr lang="en-IN" smtClean="0"/>
              <a:t>15-03-2024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FDAD-EFA3-4C70-BC52-B9B7F39CD1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9468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D5C8-2393-4F53-A6A7-32837C33DF26}" type="datetimeFigureOut">
              <a:rPr lang="en-IN" smtClean="0"/>
              <a:t>15-03-2024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FDAD-EFA3-4C70-BC52-B9B7F39CD1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4808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D5C8-2393-4F53-A6A7-32837C33DF26}" type="datetimeFigureOut">
              <a:rPr lang="en-IN" smtClean="0"/>
              <a:t>15-03-2024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FDAD-EFA3-4C70-BC52-B9B7F39CD1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054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D5C8-2393-4F53-A6A7-32837C33DF26}" type="datetimeFigureOut">
              <a:rPr lang="en-IN" smtClean="0"/>
              <a:t>15-03-2024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FDAD-EFA3-4C70-BC52-B9B7F39CD1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937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D5C8-2393-4F53-A6A7-32837C33DF26}" type="datetimeFigureOut">
              <a:rPr lang="en-IN" smtClean="0"/>
              <a:t>15-03-2024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FDAD-EFA3-4C70-BC52-B9B7F39CD1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789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D5C8-2393-4F53-A6A7-32837C33DF26}" type="datetimeFigureOut">
              <a:rPr lang="en-IN" smtClean="0"/>
              <a:t>15-03-2024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FDAD-EFA3-4C70-BC52-B9B7F39CD1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295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D5C8-2393-4F53-A6A7-32837C33DF26}" type="datetimeFigureOut">
              <a:rPr lang="en-IN" smtClean="0"/>
              <a:t>15-03-2024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4FDAD-EFA3-4C70-BC52-B9B7F39CD1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7641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AD5C8-2393-4F53-A6A7-32837C33DF26}" type="datetimeFigureOut">
              <a:rPr lang="en-IN" smtClean="0"/>
              <a:t>15-03-2024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FDAD-EFA3-4C70-BC52-B9B7F39CD1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605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0F892F-3F2A-48DD-972B-B08996E3AA6F}"/>
              </a:ext>
            </a:extLst>
          </p:cNvPr>
          <p:cNvSpPr txBox="1"/>
          <p:nvPr/>
        </p:nvSpPr>
        <p:spPr>
          <a:xfrm>
            <a:off x="1524001" y="1257301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Rockwell" panose="020606030202050204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What is Chemical Transport Modeling?</a:t>
            </a:r>
            <a:endParaRPr lang="en-IN" sz="4000" b="1" dirty="0">
              <a:latin typeface="Rockwell" panose="020606030202050204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65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9E50A2-FB18-EDD8-AB01-3B5B486F569B}"/>
              </a:ext>
            </a:extLst>
          </p:cNvPr>
          <p:cNvSpPr/>
          <p:nvPr/>
        </p:nvSpPr>
        <p:spPr>
          <a:xfrm>
            <a:off x="2315547" y="307910"/>
            <a:ext cx="7408507" cy="792163"/>
          </a:xfrm>
          <a:prstGeom prst="roundRect">
            <a:avLst/>
          </a:prstGeom>
          <a:solidFill>
            <a:srgbClr val="7030A0">
              <a:alpha val="4196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Box Model Demo</a:t>
            </a:r>
          </a:p>
        </p:txBody>
      </p:sp>
    </p:spTree>
    <p:extLst>
      <p:ext uri="{BB962C8B-B14F-4D97-AF65-F5344CB8AC3E}">
        <p14:creationId xmlns:p14="http://schemas.microsoft.com/office/powerpoint/2010/main" val="1975381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diagram of a model&#10;&#10;Description automatically generated with medium confidence">
            <a:extLst>
              <a:ext uri="{FF2B5EF4-FFF2-40B4-BE49-F238E27FC236}">
                <a16:creationId xmlns:a16="http://schemas.microsoft.com/office/drawing/2014/main" id="{7384D666-1B93-F414-42AE-E4D8F2196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718" y="289266"/>
            <a:ext cx="8496056" cy="627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24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7" name="Rectangle 3">
            <a:extLst>
              <a:ext uri="{FF2B5EF4-FFF2-40B4-BE49-F238E27FC236}">
                <a16:creationId xmlns:a16="http://schemas.microsoft.com/office/drawing/2014/main" id="{8E83A25D-30C1-8976-9EB4-78BF58D9D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Gradient transport or eddy diffusion model based on the mass balance around a differential volume.</a:t>
            </a:r>
          </a:p>
        </p:txBody>
      </p:sp>
      <p:pic>
        <p:nvPicPr>
          <p:cNvPr id="743428" name="Picture 4">
            <a:extLst>
              <a:ext uri="{FF2B5EF4-FFF2-40B4-BE49-F238E27FC236}">
                <a16:creationId xmlns:a16="http://schemas.microsoft.com/office/drawing/2014/main" id="{11794AA9-DAF9-137B-4B87-06C647BD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" r="46870" b="70865"/>
          <a:stretch>
            <a:fillRect/>
          </a:stretch>
        </p:blipFill>
        <p:spPr bwMode="auto">
          <a:xfrm>
            <a:off x="2738438" y="3352801"/>
            <a:ext cx="2976562" cy="2873375"/>
          </a:xfrm>
          <a:prstGeom prst="rect">
            <a:avLst/>
          </a:prstGeom>
          <a:noFill/>
          <a:ln w="38100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3429" name="Picture 5">
            <a:extLst>
              <a:ext uri="{FF2B5EF4-FFF2-40B4-BE49-F238E27FC236}">
                <a16:creationId xmlns:a16="http://schemas.microsoft.com/office/drawing/2014/main" id="{75D6B047-E0AE-E4FB-001E-DCDEFB2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81375"/>
            <a:ext cx="3505200" cy="2838450"/>
          </a:xfrm>
          <a:prstGeom prst="rect">
            <a:avLst/>
          </a:prstGeom>
          <a:noFill/>
          <a:ln w="38100">
            <a:solidFill>
              <a:srgbClr val="0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376676-C641-D19A-6B25-73BB564692E7}"/>
              </a:ext>
            </a:extLst>
          </p:cNvPr>
          <p:cNvSpPr/>
          <p:nvPr/>
        </p:nvSpPr>
        <p:spPr>
          <a:xfrm>
            <a:off x="2315547" y="307910"/>
            <a:ext cx="7408507" cy="792163"/>
          </a:xfrm>
          <a:prstGeom prst="roundRect">
            <a:avLst/>
          </a:prstGeom>
          <a:solidFill>
            <a:srgbClr val="7030A0">
              <a:alpha val="4196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Eulerian Models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oard with text and symbols&#10;&#10;Description automatically generated">
            <a:extLst>
              <a:ext uri="{FF2B5EF4-FFF2-40B4-BE49-F238E27FC236}">
                <a16:creationId xmlns:a16="http://schemas.microsoft.com/office/drawing/2014/main" id="{16C23523-EEAC-5653-4C0A-A44938BA4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98"/>
            <a:ext cx="12192000" cy="577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11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id system with a grid and text&#10;&#10;Description automatically generated with medium confidence">
            <a:extLst>
              <a:ext uri="{FF2B5EF4-FFF2-40B4-BE49-F238E27FC236}">
                <a16:creationId xmlns:a16="http://schemas.microsoft.com/office/drawing/2014/main" id="{D8174B1D-9CE6-2E3F-C5FC-A304C007A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59" y="0"/>
            <a:ext cx="9892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86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oard with text and symbols&#10;&#10;Description automatically generated">
            <a:extLst>
              <a:ext uri="{FF2B5EF4-FFF2-40B4-BE49-F238E27FC236}">
                <a16:creationId xmlns:a16="http://schemas.microsoft.com/office/drawing/2014/main" id="{D79D8E05-7650-E80C-3BDB-B01D958DF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7" y="483815"/>
            <a:ext cx="7315200" cy="3467042"/>
          </a:xfrm>
          <a:prstGeom prst="rect">
            <a:avLst/>
          </a:prstGeom>
        </p:spPr>
      </p:pic>
      <p:pic>
        <p:nvPicPr>
          <p:cNvPr id="3" name="Picture 2" descr="A colorful cube with arrows around it&#10;&#10;Description automatically generated">
            <a:extLst>
              <a:ext uri="{FF2B5EF4-FFF2-40B4-BE49-F238E27FC236}">
                <a16:creationId xmlns:a16="http://schemas.microsoft.com/office/drawing/2014/main" id="{FD0A3F11-858B-10A7-6C8F-61EDFD1C5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530" y="2499811"/>
            <a:ext cx="4328967" cy="387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71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A1E8E-B109-1592-9951-7EDA7A5CA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oard with text and symbols&#10;&#10;Description automatically generated">
            <a:extLst>
              <a:ext uri="{FF2B5EF4-FFF2-40B4-BE49-F238E27FC236}">
                <a16:creationId xmlns:a16="http://schemas.microsoft.com/office/drawing/2014/main" id="{BDAFADC7-FEA8-1AA1-650A-153565372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7" y="483815"/>
            <a:ext cx="7315200" cy="3467042"/>
          </a:xfrm>
          <a:prstGeom prst="rect">
            <a:avLst/>
          </a:prstGeom>
        </p:spPr>
      </p:pic>
      <p:pic>
        <p:nvPicPr>
          <p:cNvPr id="5" name="Picture 4" descr="A group of arrows pointing to different colors&#10;&#10;Description automatically generated">
            <a:extLst>
              <a:ext uri="{FF2B5EF4-FFF2-40B4-BE49-F238E27FC236}">
                <a16:creationId xmlns:a16="http://schemas.microsoft.com/office/drawing/2014/main" id="{3FB7E1DD-C3BA-7D8F-390D-A975969FE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176" y="2580161"/>
            <a:ext cx="4217436" cy="410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20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6FCE1-E7D9-DC2C-2067-E8630A6CD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ube with arrows and a cube with a grid&#10;&#10;Description automatically generated with medium confidence">
            <a:extLst>
              <a:ext uri="{FF2B5EF4-FFF2-40B4-BE49-F238E27FC236}">
                <a16:creationId xmlns:a16="http://schemas.microsoft.com/office/drawing/2014/main" id="{E6431081-DC36-A2F9-BD2C-9E46A6827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768" y="3041780"/>
            <a:ext cx="5486400" cy="3635137"/>
          </a:xfrm>
          <a:prstGeom prst="rect">
            <a:avLst/>
          </a:prstGeom>
        </p:spPr>
      </p:pic>
      <p:pic>
        <p:nvPicPr>
          <p:cNvPr id="2" name="Picture 1" descr="A black board with text and symbols&#10;&#10;Description automatically generated">
            <a:extLst>
              <a:ext uri="{FF2B5EF4-FFF2-40B4-BE49-F238E27FC236}">
                <a16:creationId xmlns:a16="http://schemas.microsoft.com/office/drawing/2014/main" id="{EF4CB2CA-F8A2-D09A-645A-BB6AA6A08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7" y="483815"/>
            <a:ext cx="7315200" cy="346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25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id with arrows and dots&#10;&#10;Description automatically generated">
            <a:extLst>
              <a:ext uri="{FF2B5EF4-FFF2-40B4-BE49-F238E27FC236}">
                <a16:creationId xmlns:a16="http://schemas.microsoft.com/office/drawing/2014/main" id="{FDC1F680-A18F-EA9F-01A8-B21E9CA5A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977" y="0"/>
            <a:ext cx="8056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54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map and a diagram of a map&#10;&#10;Description automatically generated">
            <a:extLst>
              <a:ext uri="{FF2B5EF4-FFF2-40B4-BE49-F238E27FC236}">
                <a16:creationId xmlns:a16="http://schemas.microsoft.com/office/drawing/2014/main" id="{DE75FF10-13DB-C4BC-6A5B-57AE21FBF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07" y="0"/>
            <a:ext cx="11035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3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9993484F-EC7D-4BE7-9F48-01CB8757E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999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288"/>
          <a:lstStyle/>
          <a:p>
            <a:pPr algn="ctr"/>
            <a:r>
              <a:rPr lang="en-US" sz="4800" b="1" dirty="0">
                <a:latin typeface="Rockwell" panose="02060603020205020403" pitchFamily="18" charset="0"/>
              </a:rPr>
              <a:t>Two Approaches</a:t>
            </a:r>
          </a:p>
        </p:txBody>
      </p:sp>
      <p:pic>
        <p:nvPicPr>
          <p:cNvPr id="5" name="Picture 4" descr="A green outline of a diagram&#10;&#10;Description automatically generated with medium confidence">
            <a:extLst>
              <a:ext uri="{FF2B5EF4-FFF2-40B4-BE49-F238E27FC236}">
                <a16:creationId xmlns:a16="http://schemas.microsoft.com/office/drawing/2014/main" id="{2FC77051-0194-05D8-3332-8C60292D5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1" y="1295400"/>
            <a:ext cx="10237057" cy="519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33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40" name="Picture 28">
            <a:extLst>
              <a:ext uri="{FF2B5EF4-FFF2-40B4-BE49-F238E27FC236}">
                <a16:creationId xmlns:a16="http://schemas.microsoft.com/office/drawing/2014/main" id="{55F99F49-3F45-EA4A-7E96-6B3F5CDC06D4}"/>
              </a:ext>
            </a:extLst>
          </p:cNvPr>
          <p:cNvPicPr preferRelativeResize="0"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85913"/>
            <a:ext cx="4387850" cy="4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4541" name="Picture 29">
            <a:extLst>
              <a:ext uri="{FF2B5EF4-FFF2-40B4-BE49-F238E27FC236}">
                <a16:creationId xmlns:a16="http://schemas.microsoft.com/office/drawing/2014/main" id="{0090ED36-39DB-C289-851F-F434B3D6D0A2}"/>
              </a:ext>
            </a:extLst>
          </p:cNvPr>
          <p:cNvPicPr preferRelativeResize="0"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1585913"/>
            <a:ext cx="4387850" cy="4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4542" name="Rectangle 30">
            <a:extLst>
              <a:ext uri="{FF2B5EF4-FFF2-40B4-BE49-F238E27FC236}">
                <a16:creationId xmlns:a16="http://schemas.microsoft.com/office/drawing/2014/main" id="{D14E5D8D-AA0A-07AC-C459-7D79A54BD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914401"/>
            <a:ext cx="43434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288"/>
          <a:lstStyle>
            <a:lvl1pPr algn="ctr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/>
              <a:t>Initial Conditions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0B1171-59CD-24A2-2BEC-0E405485884F}"/>
              </a:ext>
            </a:extLst>
          </p:cNvPr>
          <p:cNvSpPr/>
          <p:nvPr/>
        </p:nvSpPr>
        <p:spPr>
          <a:xfrm>
            <a:off x="2315547" y="307910"/>
            <a:ext cx="7408507" cy="792163"/>
          </a:xfrm>
          <a:prstGeom prst="roundRect">
            <a:avLst/>
          </a:prstGeom>
          <a:solidFill>
            <a:srgbClr val="7030A0">
              <a:alpha val="4196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Boundary &amp; Initial Conditions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2FAFD-7C24-4926-0857-99DC927F2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42" name="Rectangle 30">
            <a:extLst>
              <a:ext uri="{FF2B5EF4-FFF2-40B4-BE49-F238E27FC236}">
                <a16:creationId xmlns:a16="http://schemas.microsoft.com/office/drawing/2014/main" id="{2E1228C4-CA84-E289-4C6E-3EDF44621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914401"/>
            <a:ext cx="43434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288"/>
          <a:lstStyle>
            <a:lvl1pPr algn="ctr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/>
              <a:t>Initial Conditions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D49ADE-18FD-B9D1-0E8F-DAF019A9A498}"/>
              </a:ext>
            </a:extLst>
          </p:cNvPr>
          <p:cNvSpPr/>
          <p:nvPr/>
        </p:nvSpPr>
        <p:spPr>
          <a:xfrm>
            <a:off x="2315547" y="307910"/>
            <a:ext cx="7408507" cy="792163"/>
          </a:xfrm>
          <a:prstGeom prst="roundRect">
            <a:avLst/>
          </a:prstGeom>
          <a:solidFill>
            <a:srgbClr val="7030A0">
              <a:alpha val="4196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Boundary for Global Simulations</a:t>
            </a:r>
          </a:p>
        </p:txBody>
      </p:sp>
      <p:pic>
        <p:nvPicPr>
          <p:cNvPr id="6" name="Picture 5" descr="A globe with a grid pattern&#10;&#10;Description automatically generated">
            <a:extLst>
              <a:ext uri="{FF2B5EF4-FFF2-40B4-BE49-F238E27FC236}">
                <a16:creationId xmlns:a16="http://schemas.microsoft.com/office/drawing/2014/main" id="{0FF2CD98-C6BB-F4A5-2CB4-0CCFC7200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25" y="1414973"/>
            <a:ext cx="5654150" cy="513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58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6E5F09-83A5-BFE2-48FB-1BD1BEA73BD7}"/>
              </a:ext>
            </a:extLst>
          </p:cNvPr>
          <p:cNvSpPr/>
          <p:nvPr/>
        </p:nvSpPr>
        <p:spPr>
          <a:xfrm>
            <a:off x="2315547" y="307910"/>
            <a:ext cx="7408507" cy="792163"/>
          </a:xfrm>
          <a:prstGeom prst="roundRect">
            <a:avLst/>
          </a:prstGeom>
          <a:solidFill>
            <a:srgbClr val="7030A0">
              <a:alpha val="4196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Grid Nesting</a:t>
            </a:r>
          </a:p>
        </p:txBody>
      </p:sp>
      <p:pic>
        <p:nvPicPr>
          <p:cNvPr id="4" name="Picture 3" descr="A grid with a red square in the middle&#10;&#10;Description automatically generated">
            <a:extLst>
              <a:ext uri="{FF2B5EF4-FFF2-40B4-BE49-F238E27FC236}">
                <a16:creationId xmlns:a16="http://schemas.microsoft.com/office/drawing/2014/main" id="{393A699A-429B-D788-B41B-C7F110980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3" y="1481330"/>
            <a:ext cx="4791075" cy="4791075"/>
          </a:xfrm>
          <a:prstGeom prst="rect">
            <a:avLst/>
          </a:prstGeom>
        </p:spPr>
      </p:pic>
      <p:pic>
        <p:nvPicPr>
          <p:cNvPr id="6" name="Picture 5" descr="A diagram of a nest&#10;&#10;Description automatically generated">
            <a:extLst>
              <a:ext uri="{FF2B5EF4-FFF2-40B4-BE49-F238E27FC236}">
                <a16:creationId xmlns:a16="http://schemas.microsoft.com/office/drawing/2014/main" id="{EC5A80A3-ED26-1822-A294-2991C47AD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33" y="2572672"/>
            <a:ext cx="6387901" cy="260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29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A0693A-8C84-EB55-B385-6DF52BFDC234}"/>
              </a:ext>
            </a:extLst>
          </p:cNvPr>
          <p:cNvSpPr/>
          <p:nvPr/>
        </p:nvSpPr>
        <p:spPr>
          <a:xfrm>
            <a:off x="2315547" y="307910"/>
            <a:ext cx="7408507" cy="792163"/>
          </a:xfrm>
          <a:prstGeom prst="roundRect">
            <a:avLst/>
          </a:prstGeom>
          <a:solidFill>
            <a:srgbClr val="7030A0">
              <a:alpha val="4196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Vertical Layers</a:t>
            </a:r>
          </a:p>
        </p:txBody>
      </p:sp>
      <p:pic>
        <p:nvPicPr>
          <p:cNvPr id="4" name="Picture 3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CBF2E87C-7BD2-2DAF-75FA-023E8654F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87" y="1478315"/>
            <a:ext cx="5964825" cy="514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20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B2786-C74B-BD7F-F95D-7D797C8BD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DDE99A-C4AF-3E6E-1449-0685706ED996}"/>
              </a:ext>
            </a:extLst>
          </p:cNvPr>
          <p:cNvSpPr/>
          <p:nvPr/>
        </p:nvSpPr>
        <p:spPr>
          <a:xfrm>
            <a:off x="2315547" y="307910"/>
            <a:ext cx="7408507" cy="792163"/>
          </a:xfrm>
          <a:prstGeom prst="roundRect">
            <a:avLst/>
          </a:prstGeom>
          <a:solidFill>
            <a:srgbClr val="7030A0">
              <a:alpha val="4196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Vertical Layers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4274D-EF51-F08D-2309-F29FB4F80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012"/>
            <a:ext cx="12192000" cy="47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98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 of a diagram of a chemistry experiment&#10;&#10;Description automatically generated">
            <a:extLst>
              <a:ext uri="{FF2B5EF4-FFF2-40B4-BE49-F238E27FC236}">
                <a16:creationId xmlns:a16="http://schemas.microsoft.com/office/drawing/2014/main" id="{4A1CDD86-ECC4-FD29-D516-7E39367A5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28" y="1739359"/>
            <a:ext cx="5568432" cy="474405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161693-C1CD-4060-912E-A8C397621F58}"/>
              </a:ext>
            </a:extLst>
          </p:cNvPr>
          <p:cNvSpPr/>
          <p:nvPr/>
        </p:nvSpPr>
        <p:spPr>
          <a:xfrm>
            <a:off x="662473" y="307910"/>
            <a:ext cx="10776858" cy="792163"/>
          </a:xfrm>
          <a:prstGeom prst="roundRect">
            <a:avLst/>
          </a:prstGeom>
          <a:solidFill>
            <a:srgbClr val="7030A0">
              <a:alpha val="4196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Difference between Gaussian &amp; Eulerian Systems</a:t>
            </a:r>
          </a:p>
        </p:txBody>
      </p:sp>
    </p:spTree>
    <p:extLst>
      <p:ext uri="{BB962C8B-B14F-4D97-AF65-F5344CB8AC3E}">
        <p14:creationId xmlns:p14="http://schemas.microsoft.com/office/powerpoint/2010/main" val="2296425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>
            <a:extLst>
              <a:ext uri="{FF2B5EF4-FFF2-40B4-BE49-F238E27FC236}">
                <a16:creationId xmlns:a16="http://schemas.microsoft.com/office/drawing/2014/main" id="{2413996A-5A80-7B0B-C333-87185FB051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Variety of Models</a:t>
            </a:r>
          </a:p>
        </p:txBody>
      </p:sp>
      <p:sp>
        <p:nvSpPr>
          <p:cNvPr id="744451" name="Rectangle 3">
            <a:extLst>
              <a:ext uri="{FF2B5EF4-FFF2-40B4-BE49-F238E27FC236}">
                <a16:creationId xmlns:a16="http://schemas.microsoft.com/office/drawing/2014/main" id="{D34DF068-C952-D376-328D-45B77B3E24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219201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A combination of models are available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/>
          </a:p>
          <a:p>
            <a:pPr>
              <a:lnSpc>
                <a:spcPct val="90000"/>
              </a:lnSpc>
            </a:pPr>
            <a:r>
              <a:rPr lang="en-US" altLang="en-US"/>
              <a:t>Puff transport models for industrial analysis</a:t>
            </a:r>
          </a:p>
          <a:p>
            <a:pPr lvl="1">
              <a:lnSpc>
                <a:spcPct val="90000"/>
              </a:lnSpc>
            </a:pPr>
            <a:r>
              <a:rPr lang="en-US" altLang="en-US" b="1">
                <a:solidFill>
                  <a:schemeClr val="accent2"/>
                </a:solidFill>
              </a:rPr>
              <a:t>ISC3, ATMOS, ADMS</a:t>
            </a:r>
          </a:p>
          <a:p>
            <a:pPr>
              <a:lnSpc>
                <a:spcPct val="90000"/>
              </a:lnSpc>
            </a:pPr>
            <a:r>
              <a:rPr lang="en-US" altLang="en-US"/>
              <a:t>Urban scale models</a:t>
            </a:r>
          </a:p>
          <a:p>
            <a:pPr lvl="1">
              <a:lnSpc>
                <a:spcPct val="90000"/>
              </a:lnSpc>
            </a:pPr>
            <a:r>
              <a:rPr lang="en-US" altLang="en-US" b="1">
                <a:solidFill>
                  <a:schemeClr val="accent2"/>
                </a:solidFill>
              </a:rPr>
              <a:t>UAM-IV, UrBAT</a:t>
            </a:r>
          </a:p>
          <a:p>
            <a:pPr>
              <a:lnSpc>
                <a:spcPct val="90000"/>
              </a:lnSpc>
            </a:pPr>
            <a:r>
              <a:rPr lang="en-US" altLang="en-US"/>
              <a:t>Regional Chemical Transport models</a:t>
            </a:r>
          </a:p>
          <a:p>
            <a:pPr lvl="1">
              <a:lnSpc>
                <a:spcPct val="90000"/>
              </a:lnSpc>
            </a:pPr>
            <a:r>
              <a:rPr lang="en-US" altLang="en-US" b="1">
                <a:solidFill>
                  <a:schemeClr val="accent2"/>
                </a:solidFill>
              </a:rPr>
              <a:t>STEM, FARM, CMAQ, CAMx</a:t>
            </a:r>
          </a:p>
          <a:p>
            <a:pPr>
              <a:lnSpc>
                <a:spcPct val="90000"/>
              </a:lnSpc>
            </a:pPr>
            <a:r>
              <a:rPr lang="en-US" altLang="en-US"/>
              <a:t>Global transport models</a:t>
            </a:r>
          </a:p>
          <a:p>
            <a:pPr lvl="1">
              <a:lnSpc>
                <a:spcPct val="90000"/>
              </a:lnSpc>
            </a:pPr>
            <a:r>
              <a:rPr lang="en-US" altLang="en-US" b="1">
                <a:solidFill>
                  <a:schemeClr val="accent2"/>
                </a:solidFill>
              </a:rPr>
              <a:t>MOZART, GISS, MATCH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F96BDB-922B-4908-80F7-006501708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971800"/>
            <a:ext cx="1762936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33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8" b="7223"/>
          <a:stretch/>
        </p:blipFill>
        <p:spPr>
          <a:xfrm>
            <a:off x="2057401" y="533400"/>
            <a:ext cx="8319541" cy="563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56" y="790996"/>
            <a:ext cx="786289" cy="899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56" y="2452898"/>
            <a:ext cx="786289" cy="89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68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/>
          <p:nvPr/>
        </p:nvSpPr>
        <p:spPr>
          <a:xfrm>
            <a:off x="0" y="152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75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Montserrat"/>
              <a:buNone/>
            </a:pPr>
            <a:r>
              <a:rPr lang="en-US" sz="48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Air quality Analysis is data intensive and technically challenging</a:t>
            </a:r>
            <a:endParaRPr sz="48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 sz="33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A96B22-63D6-8316-F0E5-6B1CB8B5D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812" y="1505842"/>
            <a:ext cx="9144000" cy="3378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142957-9CBA-97B0-8D6F-099FF391A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314" y="4572000"/>
            <a:ext cx="18288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8DB3EC-799C-DE02-F883-FE88B1D96A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08" y="4572000"/>
            <a:ext cx="2365589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BE8899-24B2-4687-B4CE-4F2DF60D66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800601"/>
            <a:ext cx="1974536" cy="1527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BCFFD-BFAD-21BE-C102-439E3BD243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12" y="4601878"/>
            <a:ext cx="2377440" cy="183435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6DB98A6-5D54-4A8D-792A-BF4E93D4C590}"/>
              </a:ext>
            </a:extLst>
          </p:cNvPr>
          <p:cNvSpPr/>
          <p:nvPr/>
        </p:nvSpPr>
        <p:spPr>
          <a:xfrm>
            <a:off x="1589315" y="4267200"/>
            <a:ext cx="4624003" cy="25146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3E3BB0-34DE-B56F-17CC-DC54B8B3909C}"/>
              </a:ext>
            </a:extLst>
          </p:cNvPr>
          <p:cNvSpPr txBox="1"/>
          <p:nvPr/>
        </p:nvSpPr>
        <p:spPr>
          <a:xfrm>
            <a:off x="3505201" y="640080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inputs</a:t>
            </a:r>
            <a:endParaRPr lang="en-IN" sz="2000" b="1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E00688D-FA29-090A-991E-1581A4BD6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192" y="6300924"/>
            <a:ext cx="3951996" cy="55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8288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latin typeface="Rockwell" panose="02060603020205020403" pitchFamily="18" charset="0"/>
                <a:ea typeface="+mn-ea"/>
                <a:cs typeface="Aharoni" panose="02010803020104030203" pitchFamily="2" charset="-79"/>
              </a:rPr>
              <a:t>Mumbai, India</a:t>
            </a:r>
            <a:endParaRPr lang="en-US" sz="1800" b="1" dirty="0">
              <a:latin typeface="Rockwell" panose="02060603020205020403" pitchFamily="18" charset="0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82353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31209-F15C-042A-78AE-145A0CBFB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character and computer&#10;&#10;Description automatically generated with medium confidence">
            <a:extLst>
              <a:ext uri="{FF2B5EF4-FFF2-40B4-BE49-F238E27FC236}">
                <a16:creationId xmlns:a16="http://schemas.microsoft.com/office/drawing/2014/main" id="{B8E638B9-7A70-ECF0-3D4D-EA7E6C5AE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27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Freeform 2">
            <a:extLst>
              <a:ext uri="{FF2B5EF4-FFF2-40B4-BE49-F238E27FC236}">
                <a16:creationId xmlns:a16="http://schemas.microsoft.com/office/drawing/2014/main" id="{930BC1E3-00C1-CB75-1A45-00BECC4E5504}"/>
              </a:ext>
            </a:extLst>
          </p:cNvPr>
          <p:cNvSpPr>
            <a:spLocks/>
          </p:cNvSpPr>
          <p:nvPr/>
        </p:nvSpPr>
        <p:spPr bwMode="auto">
          <a:xfrm>
            <a:off x="1531938" y="5249863"/>
            <a:ext cx="3352800" cy="1600200"/>
          </a:xfrm>
          <a:custGeom>
            <a:avLst/>
            <a:gdLst>
              <a:gd name="T0" fmla="*/ 0 w 2112"/>
              <a:gd name="T1" fmla="*/ 576 h 1008"/>
              <a:gd name="T2" fmla="*/ 0 w 2112"/>
              <a:gd name="T3" fmla="*/ 1008 h 1008"/>
              <a:gd name="T4" fmla="*/ 960 w 2112"/>
              <a:gd name="T5" fmla="*/ 1008 h 1008"/>
              <a:gd name="T6" fmla="*/ 2112 w 2112"/>
              <a:gd name="T7" fmla="*/ 240 h 1008"/>
              <a:gd name="T8" fmla="*/ 1680 w 2112"/>
              <a:gd name="T9" fmla="*/ 0 h 1008"/>
              <a:gd name="T10" fmla="*/ 0 w 2112"/>
              <a:gd name="T11" fmla="*/ 57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12" h="1008">
                <a:moveTo>
                  <a:pt x="0" y="576"/>
                </a:moveTo>
                <a:lnTo>
                  <a:pt x="0" y="1008"/>
                </a:lnTo>
                <a:lnTo>
                  <a:pt x="960" y="1008"/>
                </a:lnTo>
                <a:lnTo>
                  <a:pt x="2112" y="240"/>
                </a:lnTo>
                <a:lnTo>
                  <a:pt x="1680" y="0"/>
                </a:lnTo>
                <a:lnTo>
                  <a:pt x="0" y="576"/>
                </a:lnTo>
                <a:close/>
              </a:path>
            </a:pathLst>
          </a:custGeom>
          <a:gradFill rotWithShape="1">
            <a:gsLst>
              <a:gs pos="0">
                <a:srgbClr val="808000"/>
              </a:gs>
              <a:gs pos="100000">
                <a:srgbClr val="0033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35235" name="Freeform 3">
            <a:extLst>
              <a:ext uri="{FF2B5EF4-FFF2-40B4-BE49-F238E27FC236}">
                <a16:creationId xmlns:a16="http://schemas.microsoft.com/office/drawing/2014/main" id="{DABECA2E-6497-C1A1-D7E6-495DB76E762D}"/>
              </a:ext>
            </a:extLst>
          </p:cNvPr>
          <p:cNvSpPr>
            <a:spLocks/>
          </p:cNvSpPr>
          <p:nvPr/>
        </p:nvSpPr>
        <p:spPr bwMode="auto">
          <a:xfrm>
            <a:off x="1495426" y="3392488"/>
            <a:ext cx="6708775" cy="2424112"/>
          </a:xfrm>
          <a:custGeom>
            <a:avLst/>
            <a:gdLst>
              <a:gd name="T0" fmla="*/ 17 w 4226"/>
              <a:gd name="T1" fmla="*/ 577 h 1527"/>
              <a:gd name="T2" fmla="*/ 143 w 4226"/>
              <a:gd name="T3" fmla="*/ 511 h 1527"/>
              <a:gd name="T4" fmla="*/ 194 w 4226"/>
              <a:gd name="T5" fmla="*/ 488 h 1527"/>
              <a:gd name="T6" fmla="*/ 320 w 4226"/>
              <a:gd name="T7" fmla="*/ 422 h 1527"/>
              <a:gd name="T8" fmla="*/ 416 w 4226"/>
              <a:gd name="T9" fmla="*/ 341 h 1527"/>
              <a:gd name="T10" fmla="*/ 468 w 4226"/>
              <a:gd name="T11" fmla="*/ 296 h 1527"/>
              <a:gd name="T12" fmla="*/ 637 w 4226"/>
              <a:gd name="T13" fmla="*/ 163 h 1527"/>
              <a:gd name="T14" fmla="*/ 704 w 4226"/>
              <a:gd name="T15" fmla="*/ 127 h 1527"/>
              <a:gd name="T16" fmla="*/ 985 w 4226"/>
              <a:gd name="T17" fmla="*/ 60 h 1527"/>
              <a:gd name="T18" fmla="*/ 1767 w 4226"/>
              <a:gd name="T19" fmla="*/ 90 h 1527"/>
              <a:gd name="T20" fmla="*/ 1989 w 4226"/>
              <a:gd name="T21" fmla="*/ 230 h 1527"/>
              <a:gd name="T22" fmla="*/ 2085 w 4226"/>
              <a:gd name="T23" fmla="*/ 259 h 1527"/>
              <a:gd name="T24" fmla="*/ 2336 w 4226"/>
              <a:gd name="T25" fmla="*/ 341 h 1527"/>
              <a:gd name="T26" fmla="*/ 2565 w 4226"/>
              <a:gd name="T27" fmla="*/ 363 h 1527"/>
              <a:gd name="T28" fmla="*/ 2690 w 4226"/>
              <a:gd name="T29" fmla="*/ 429 h 1527"/>
              <a:gd name="T30" fmla="*/ 3001 w 4226"/>
              <a:gd name="T31" fmla="*/ 496 h 1527"/>
              <a:gd name="T32" fmla="*/ 3082 w 4226"/>
              <a:gd name="T33" fmla="*/ 525 h 1527"/>
              <a:gd name="T34" fmla="*/ 3259 w 4226"/>
              <a:gd name="T35" fmla="*/ 570 h 1527"/>
              <a:gd name="T36" fmla="*/ 3281 w 4226"/>
              <a:gd name="T37" fmla="*/ 577 h 1527"/>
              <a:gd name="T38" fmla="*/ 3303 w 4226"/>
              <a:gd name="T39" fmla="*/ 592 h 1527"/>
              <a:gd name="T40" fmla="*/ 3481 w 4226"/>
              <a:gd name="T41" fmla="*/ 621 h 1527"/>
              <a:gd name="T42" fmla="*/ 3673 w 4226"/>
              <a:gd name="T43" fmla="*/ 651 h 1527"/>
              <a:gd name="T44" fmla="*/ 3709 w 4226"/>
              <a:gd name="T45" fmla="*/ 754 h 1527"/>
              <a:gd name="T46" fmla="*/ 3761 w 4226"/>
              <a:gd name="T47" fmla="*/ 843 h 1527"/>
              <a:gd name="T48" fmla="*/ 3769 w 4226"/>
              <a:gd name="T49" fmla="*/ 865 h 1527"/>
              <a:gd name="T50" fmla="*/ 3820 w 4226"/>
              <a:gd name="T51" fmla="*/ 887 h 1527"/>
              <a:gd name="T52" fmla="*/ 3887 w 4226"/>
              <a:gd name="T53" fmla="*/ 924 h 1527"/>
              <a:gd name="T54" fmla="*/ 4049 w 4226"/>
              <a:gd name="T55" fmla="*/ 1057 h 1527"/>
              <a:gd name="T56" fmla="*/ 4064 w 4226"/>
              <a:gd name="T57" fmla="*/ 1153 h 1527"/>
              <a:gd name="T58" fmla="*/ 3746 w 4226"/>
              <a:gd name="T59" fmla="*/ 1160 h 1527"/>
              <a:gd name="T60" fmla="*/ 3709 w 4226"/>
              <a:gd name="T61" fmla="*/ 1168 h 1527"/>
              <a:gd name="T62" fmla="*/ 3665 w 4226"/>
              <a:gd name="T63" fmla="*/ 1197 h 1527"/>
              <a:gd name="T64" fmla="*/ 3599 w 4226"/>
              <a:gd name="T65" fmla="*/ 1271 h 1527"/>
              <a:gd name="T66" fmla="*/ 3488 w 4226"/>
              <a:gd name="T67" fmla="*/ 1345 h 1527"/>
              <a:gd name="T68" fmla="*/ 3193 w 4226"/>
              <a:gd name="T69" fmla="*/ 1426 h 1527"/>
              <a:gd name="T70" fmla="*/ 3141 w 4226"/>
              <a:gd name="T71" fmla="*/ 1441 h 1527"/>
              <a:gd name="T72" fmla="*/ 2868 w 4226"/>
              <a:gd name="T73" fmla="*/ 1478 h 1527"/>
              <a:gd name="T74" fmla="*/ 1893 w 4226"/>
              <a:gd name="T75" fmla="*/ 1434 h 1527"/>
              <a:gd name="T76" fmla="*/ 1819 w 4226"/>
              <a:gd name="T77" fmla="*/ 1404 h 1527"/>
              <a:gd name="T78" fmla="*/ 1361 w 4226"/>
              <a:gd name="T79" fmla="*/ 1323 h 1527"/>
              <a:gd name="T80" fmla="*/ 1206 w 4226"/>
              <a:gd name="T81" fmla="*/ 1286 h 1527"/>
              <a:gd name="T82" fmla="*/ 1117 w 4226"/>
              <a:gd name="T83" fmla="*/ 1219 h 1527"/>
              <a:gd name="T84" fmla="*/ 933 w 4226"/>
              <a:gd name="T85" fmla="*/ 1005 h 1527"/>
              <a:gd name="T86" fmla="*/ 778 w 4226"/>
              <a:gd name="T87" fmla="*/ 902 h 1527"/>
              <a:gd name="T88" fmla="*/ 202 w 4226"/>
              <a:gd name="T89" fmla="*/ 895 h 1527"/>
              <a:gd name="T90" fmla="*/ 84 w 4226"/>
              <a:gd name="T91" fmla="*/ 821 h 1527"/>
              <a:gd name="T92" fmla="*/ 54 w 4226"/>
              <a:gd name="T93" fmla="*/ 776 h 1527"/>
              <a:gd name="T94" fmla="*/ 17 w 4226"/>
              <a:gd name="T95" fmla="*/ 658 h 1527"/>
              <a:gd name="T96" fmla="*/ 2 w 4226"/>
              <a:gd name="T97" fmla="*/ 614 h 1527"/>
              <a:gd name="T98" fmla="*/ 17 w 4226"/>
              <a:gd name="T99" fmla="*/ 577 h 1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226" h="1527">
                <a:moveTo>
                  <a:pt x="17" y="577"/>
                </a:moveTo>
                <a:cubicBezTo>
                  <a:pt x="54" y="550"/>
                  <a:pt x="99" y="525"/>
                  <a:pt x="143" y="511"/>
                </a:cubicBezTo>
                <a:cubicBezTo>
                  <a:pt x="218" y="460"/>
                  <a:pt x="106" y="533"/>
                  <a:pt x="194" y="488"/>
                </a:cubicBezTo>
                <a:cubicBezTo>
                  <a:pt x="236" y="467"/>
                  <a:pt x="275" y="436"/>
                  <a:pt x="320" y="422"/>
                </a:cubicBezTo>
                <a:cubicBezTo>
                  <a:pt x="346" y="387"/>
                  <a:pt x="379" y="365"/>
                  <a:pt x="416" y="341"/>
                </a:cubicBezTo>
                <a:cubicBezTo>
                  <a:pt x="427" y="308"/>
                  <a:pt x="439" y="315"/>
                  <a:pt x="468" y="296"/>
                </a:cubicBezTo>
                <a:cubicBezTo>
                  <a:pt x="504" y="239"/>
                  <a:pt x="577" y="192"/>
                  <a:pt x="637" y="163"/>
                </a:cubicBezTo>
                <a:cubicBezTo>
                  <a:pt x="660" y="152"/>
                  <a:pt x="681" y="138"/>
                  <a:pt x="704" y="127"/>
                </a:cubicBezTo>
                <a:cubicBezTo>
                  <a:pt x="782" y="88"/>
                  <a:pt x="900" y="73"/>
                  <a:pt x="985" y="60"/>
                </a:cubicBezTo>
                <a:cubicBezTo>
                  <a:pt x="1236" y="62"/>
                  <a:pt x="1520" y="0"/>
                  <a:pt x="1767" y="90"/>
                </a:cubicBezTo>
                <a:cubicBezTo>
                  <a:pt x="1828" y="151"/>
                  <a:pt x="1906" y="204"/>
                  <a:pt x="1989" y="230"/>
                </a:cubicBezTo>
                <a:cubicBezTo>
                  <a:pt x="2023" y="253"/>
                  <a:pt x="2042" y="253"/>
                  <a:pt x="2085" y="259"/>
                </a:cubicBezTo>
                <a:cubicBezTo>
                  <a:pt x="2149" y="326"/>
                  <a:pt x="2249" y="333"/>
                  <a:pt x="2336" y="341"/>
                </a:cubicBezTo>
                <a:cubicBezTo>
                  <a:pt x="2412" y="365"/>
                  <a:pt x="2481" y="359"/>
                  <a:pt x="2565" y="363"/>
                </a:cubicBezTo>
                <a:cubicBezTo>
                  <a:pt x="2613" y="375"/>
                  <a:pt x="2645" y="414"/>
                  <a:pt x="2690" y="429"/>
                </a:cubicBezTo>
                <a:cubicBezTo>
                  <a:pt x="2793" y="463"/>
                  <a:pt x="2892" y="484"/>
                  <a:pt x="3001" y="496"/>
                </a:cubicBezTo>
                <a:cubicBezTo>
                  <a:pt x="3032" y="503"/>
                  <a:pt x="3051" y="518"/>
                  <a:pt x="3082" y="525"/>
                </a:cubicBezTo>
                <a:cubicBezTo>
                  <a:pt x="3142" y="566"/>
                  <a:pt x="3183" y="564"/>
                  <a:pt x="3259" y="570"/>
                </a:cubicBezTo>
                <a:cubicBezTo>
                  <a:pt x="3266" y="572"/>
                  <a:pt x="3274" y="574"/>
                  <a:pt x="3281" y="577"/>
                </a:cubicBezTo>
                <a:cubicBezTo>
                  <a:pt x="3289" y="581"/>
                  <a:pt x="3295" y="589"/>
                  <a:pt x="3303" y="592"/>
                </a:cubicBezTo>
                <a:cubicBezTo>
                  <a:pt x="3359" y="613"/>
                  <a:pt x="3423" y="617"/>
                  <a:pt x="3481" y="621"/>
                </a:cubicBezTo>
                <a:cubicBezTo>
                  <a:pt x="3531" y="655"/>
                  <a:pt x="3619" y="647"/>
                  <a:pt x="3673" y="651"/>
                </a:cubicBezTo>
                <a:cubicBezTo>
                  <a:pt x="3695" y="686"/>
                  <a:pt x="3695" y="717"/>
                  <a:pt x="3709" y="754"/>
                </a:cubicBezTo>
                <a:cubicBezTo>
                  <a:pt x="3720" y="784"/>
                  <a:pt x="3750" y="813"/>
                  <a:pt x="3761" y="843"/>
                </a:cubicBezTo>
                <a:cubicBezTo>
                  <a:pt x="3764" y="850"/>
                  <a:pt x="3763" y="859"/>
                  <a:pt x="3769" y="865"/>
                </a:cubicBezTo>
                <a:cubicBezTo>
                  <a:pt x="3779" y="875"/>
                  <a:pt x="3806" y="882"/>
                  <a:pt x="3820" y="887"/>
                </a:cubicBezTo>
                <a:cubicBezTo>
                  <a:pt x="3842" y="902"/>
                  <a:pt x="3865" y="909"/>
                  <a:pt x="3887" y="924"/>
                </a:cubicBezTo>
                <a:cubicBezTo>
                  <a:pt x="3897" y="1081"/>
                  <a:pt x="3883" y="1048"/>
                  <a:pt x="4049" y="1057"/>
                </a:cubicBezTo>
                <a:cubicBezTo>
                  <a:pt x="4060" y="1060"/>
                  <a:pt x="4226" y="1105"/>
                  <a:pt x="4064" y="1153"/>
                </a:cubicBezTo>
                <a:cubicBezTo>
                  <a:pt x="3962" y="1183"/>
                  <a:pt x="3852" y="1158"/>
                  <a:pt x="3746" y="1160"/>
                </a:cubicBezTo>
                <a:cubicBezTo>
                  <a:pt x="3734" y="1163"/>
                  <a:pt x="3720" y="1163"/>
                  <a:pt x="3709" y="1168"/>
                </a:cubicBezTo>
                <a:cubicBezTo>
                  <a:pt x="3693" y="1175"/>
                  <a:pt x="3665" y="1197"/>
                  <a:pt x="3665" y="1197"/>
                </a:cubicBezTo>
                <a:cubicBezTo>
                  <a:pt x="3656" y="1225"/>
                  <a:pt x="3624" y="1254"/>
                  <a:pt x="3599" y="1271"/>
                </a:cubicBezTo>
                <a:cubicBezTo>
                  <a:pt x="3572" y="1310"/>
                  <a:pt x="3533" y="1334"/>
                  <a:pt x="3488" y="1345"/>
                </a:cubicBezTo>
                <a:cubicBezTo>
                  <a:pt x="3398" y="1409"/>
                  <a:pt x="3303" y="1411"/>
                  <a:pt x="3193" y="1426"/>
                </a:cubicBezTo>
                <a:cubicBezTo>
                  <a:pt x="3175" y="1428"/>
                  <a:pt x="3159" y="1439"/>
                  <a:pt x="3141" y="1441"/>
                </a:cubicBezTo>
                <a:cubicBezTo>
                  <a:pt x="3050" y="1452"/>
                  <a:pt x="2959" y="1468"/>
                  <a:pt x="2868" y="1478"/>
                </a:cubicBezTo>
                <a:cubicBezTo>
                  <a:pt x="1896" y="1470"/>
                  <a:pt x="2278" y="1527"/>
                  <a:pt x="1893" y="1434"/>
                </a:cubicBezTo>
                <a:cubicBezTo>
                  <a:pt x="1868" y="1422"/>
                  <a:pt x="1845" y="1412"/>
                  <a:pt x="1819" y="1404"/>
                </a:cubicBezTo>
                <a:cubicBezTo>
                  <a:pt x="1692" y="1318"/>
                  <a:pt x="1500" y="1327"/>
                  <a:pt x="1361" y="1323"/>
                </a:cubicBezTo>
                <a:cubicBezTo>
                  <a:pt x="1309" y="1309"/>
                  <a:pt x="1257" y="1302"/>
                  <a:pt x="1206" y="1286"/>
                </a:cubicBezTo>
                <a:cubicBezTo>
                  <a:pt x="1175" y="1265"/>
                  <a:pt x="1148" y="1239"/>
                  <a:pt x="1117" y="1219"/>
                </a:cubicBezTo>
                <a:cubicBezTo>
                  <a:pt x="1062" y="1135"/>
                  <a:pt x="1008" y="1072"/>
                  <a:pt x="933" y="1005"/>
                </a:cubicBezTo>
                <a:cubicBezTo>
                  <a:pt x="889" y="966"/>
                  <a:pt x="845" y="904"/>
                  <a:pt x="778" y="902"/>
                </a:cubicBezTo>
                <a:cubicBezTo>
                  <a:pt x="586" y="898"/>
                  <a:pt x="394" y="897"/>
                  <a:pt x="202" y="895"/>
                </a:cubicBezTo>
                <a:cubicBezTo>
                  <a:pt x="160" y="884"/>
                  <a:pt x="112" y="857"/>
                  <a:pt x="84" y="821"/>
                </a:cubicBezTo>
                <a:cubicBezTo>
                  <a:pt x="73" y="807"/>
                  <a:pt x="54" y="776"/>
                  <a:pt x="54" y="776"/>
                </a:cubicBezTo>
                <a:cubicBezTo>
                  <a:pt x="41" y="737"/>
                  <a:pt x="30" y="697"/>
                  <a:pt x="17" y="658"/>
                </a:cubicBezTo>
                <a:cubicBezTo>
                  <a:pt x="12" y="643"/>
                  <a:pt x="0" y="629"/>
                  <a:pt x="2" y="614"/>
                </a:cubicBezTo>
                <a:cubicBezTo>
                  <a:pt x="4" y="601"/>
                  <a:pt x="12" y="589"/>
                  <a:pt x="17" y="577"/>
                </a:cubicBezTo>
                <a:close/>
              </a:path>
            </a:pathLst>
          </a:custGeom>
          <a:solidFill>
            <a:srgbClr val="8861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35236" name="Freeform 4">
            <a:extLst>
              <a:ext uri="{FF2B5EF4-FFF2-40B4-BE49-F238E27FC236}">
                <a16:creationId xmlns:a16="http://schemas.microsoft.com/office/drawing/2014/main" id="{31033FC2-D20C-B78F-BD89-5340BD5704BD}"/>
              </a:ext>
            </a:extLst>
          </p:cNvPr>
          <p:cNvSpPr>
            <a:spLocks/>
          </p:cNvSpPr>
          <p:nvPr/>
        </p:nvSpPr>
        <p:spPr bwMode="auto">
          <a:xfrm>
            <a:off x="1457326" y="4064000"/>
            <a:ext cx="4105275" cy="2286000"/>
          </a:xfrm>
          <a:custGeom>
            <a:avLst/>
            <a:gdLst>
              <a:gd name="T0" fmla="*/ 41 w 2586"/>
              <a:gd name="T1" fmla="*/ 1274 h 1274"/>
              <a:gd name="T2" fmla="*/ 953 w 2586"/>
              <a:gd name="T3" fmla="*/ 1274 h 1274"/>
              <a:gd name="T4" fmla="*/ 1019 w 2586"/>
              <a:gd name="T5" fmla="*/ 1248 h 1274"/>
              <a:gd name="T6" fmla="*/ 1042 w 2586"/>
              <a:gd name="T7" fmla="*/ 1204 h 1274"/>
              <a:gd name="T8" fmla="*/ 1241 w 2586"/>
              <a:gd name="T9" fmla="*/ 1167 h 1274"/>
              <a:gd name="T10" fmla="*/ 1418 w 2586"/>
              <a:gd name="T11" fmla="*/ 1123 h 1274"/>
              <a:gd name="T12" fmla="*/ 1463 w 2586"/>
              <a:gd name="T13" fmla="*/ 1108 h 1274"/>
              <a:gd name="T14" fmla="*/ 1470 w 2586"/>
              <a:gd name="T15" fmla="*/ 1086 h 1274"/>
              <a:gd name="T16" fmla="*/ 1499 w 2586"/>
              <a:gd name="T17" fmla="*/ 1041 h 1274"/>
              <a:gd name="T18" fmla="*/ 1529 w 2586"/>
              <a:gd name="T19" fmla="*/ 997 h 1274"/>
              <a:gd name="T20" fmla="*/ 1603 w 2586"/>
              <a:gd name="T21" fmla="*/ 945 h 1274"/>
              <a:gd name="T22" fmla="*/ 1758 w 2586"/>
              <a:gd name="T23" fmla="*/ 864 h 1274"/>
              <a:gd name="T24" fmla="*/ 1965 w 2586"/>
              <a:gd name="T25" fmla="*/ 761 h 1274"/>
              <a:gd name="T26" fmla="*/ 2009 w 2586"/>
              <a:gd name="T27" fmla="*/ 746 h 1274"/>
              <a:gd name="T28" fmla="*/ 2075 w 2586"/>
              <a:gd name="T29" fmla="*/ 709 h 1274"/>
              <a:gd name="T30" fmla="*/ 2282 w 2586"/>
              <a:gd name="T31" fmla="*/ 628 h 1274"/>
              <a:gd name="T32" fmla="*/ 2349 w 2586"/>
              <a:gd name="T33" fmla="*/ 576 h 1274"/>
              <a:gd name="T34" fmla="*/ 2555 w 2586"/>
              <a:gd name="T35" fmla="*/ 517 h 1274"/>
              <a:gd name="T36" fmla="*/ 2548 w 2586"/>
              <a:gd name="T37" fmla="*/ 465 h 1274"/>
              <a:gd name="T38" fmla="*/ 1396 w 2586"/>
              <a:gd name="T39" fmla="*/ 473 h 1274"/>
              <a:gd name="T40" fmla="*/ 1219 w 2586"/>
              <a:gd name="T41" fmla="*/ 451 h 1274"/>
              <a:gd name="T42" fmla="*/ 776 w 2586"/>
              <a:gd name="T43" fmla="*/ 406 h 1274"/>
              <a:gd name="T44" fmla="*/ 466 w 2586"/>
              <a:gd name="T45" fmla="*/ 332 h 1274"/>
              <a:gd name="T46" fmla="*/ 303 w 2586"/>
              <a:gd name="T47" fmla="*/ 288 h 1274"/>
              <a:gd name="T48" fmla="*/ 192 w 2586"/>
              <a:gd name="T49" fmla="*/ 200 h 1274"/>
              <a:gd name="T50" fmla="*/ 155 w 2586"/>
              <a:gd name="T51" fmla="*/ 163 h 1274"/>
              <a:gd name="T52" fmla="*/ 74 w 2586"/>
              <a:gd name="T53" fmla="*/ 96 h 1274"/>
              <a:gd name="T54" fmla="*/ 0 w 2586"/>
              <a:gd name="T55" fmla="*/ 0 h 1274"/>
              <a:gd name="T56" fmla="*/ 41 w 2586"/>
              <a:gd name="T57" fmla="*/ 1274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586" h="1274">
                <a:moveTo>
                  <a:pt x="41" y="1274"/>
                </a:moveTo>
                <a:lnTo>
                  <a:pt x="953" y="1274"/>
                </a:lnTo>
                <a:cubicBezTo>
                  <a:pt x="980" y="1269"/>
                  <a:pt x="996" y="1264"/>
                  <a:pt x="1019" y="1248"/>
                </a:cubicBezTo>
                <a:cubicBezTo>
                  <a:pt x="1028" y="1234"/>
                  <a:pt x="1030" y="1216"/>
                  <a:pt x="1042" y="1204"/>
                </a:cubicBezTo>
                <a:cubicBezTo>
                  <a:pt x="1083" y="1163"/>
                  <a:pt x="1213" y="1168"/>
                  <a:pt x="1241" y="1167"/>
                </a:cubicBezTo>
                <a:cubicBezTo>
                  <a:pt x="1309" y="1121"/>
                  <a:pt x="1321" y="1130"/>
                  <a:pt x="1418" y="1123"/>
                </a:cubicBezTo>
                <a:cubicBezTo>
                  <a:pt x="1433" y="1118"/>
                  <a:pt x="1452" y="1119"/>
                  <a:pt x="1463" y="1108"/>
                </a:cubicBezTo>
                <a:cubicBezTo>
                  <a:pt x="1469" y="1103"/>
                  <a:pt x="1467" y="1093"/>
                  <a:pt x="1470" y="1086"/>
                </a:cubicBezTo>
                <a:cubicBezTo>
                  <a:pt x="1478" y="1070"/>
                  <a:pt x="1489" y="1056"/>
                  <a:pt x="1499" y="1041"/>
                </a:cubicBezTo>
                <a:cubicBezTo>
                  <a:pt x="1509" y="1026"/>
                  <a:pt x="1529" y="997"/>
                  <a:pt x="1529" y="997"/>
                </a:cubicBezTo>
                <a:cubicBezTo>
                  <a:pt x="1541" y="960"/>
                  <a:pt x="1569" y="957"/>
                  <a:pt x="1603" y="945"/>
                </a:cubicBezTo>
                <a:cubicBezTo>
                  <a:pt x="1626" y="873"/>
                  <a:pt x="1692" y="873"/>
                  <a:pt x="1758" y="864"/>
                </a:cubicBezTo>
                <a:cubicBezTo>
                  <a:pt x="1813" y="780"/>
                  <a:pt x="1870" y="771"/>
                  <a:pt x="1965" y="761"/>
                </a:cubicBezTo>
                <a:cubicBezTo>
                  <a:pt x="1980" y="756"/>
                  <a:pt x="1995" y="754"/>
                  <a:pt x="2009" y="746"/>
                </a:cubicBezTo>
                <a:cubicBezTo>
                  <a:pt x="2085" y="704"/>
                  <a:pt x="2025" y="725"/>
                  <a:pt x="2075" y="709"/>
                </a:cubicBezTo>
                <a:cubicBezTo>
                  <a:pt x="2126" y="661"/>
                  <a:pt x="2216" y="649"/>
                  <a:pt x="2282" y="628"/>
                </a:cubicBezTo>
                <a:cubicBezTo>
                  <a:pt x="2305" y="612"/>
                  <a:pt x="2324" y="589"/>
                  <a:pt x="2349" y="576"/>
                </a:cubicBezTo>
                <a:cubicBezTo>
                  <a:pt x="2412" y="544"/>
                  <a:pt x="2488" y="538"/>
                  <a:pt x="2555" y="517"/>
                </a:cubicBezTo>
                <a:cubicBezTo>
                  <a:pt x="2567" y="484"/>
                  <a:pt x="2586" y="479"/>
                  <a:pt x="2548" y="465"/>
                </a:cubicBezTo>
                <a:cubicBezTo>
                  <a:pt x="2032" y="477"/>
                  <a:pt x="2074" y="479"/>
                  <a:pt x="1396" y="473"/>
                </a:cubicBezTo>
                <a:cubicBezTo>
                  <a:pt x="1339" y="457"/>
                  <a:pt x="1278" y="459"/>
                  <a:pt x="1219" y="451"/>
                </a:cubicBezTo>
                <a:cubicBezTo>
                  <a:pt x="1076" y="399"/>
                  <a:pt x="927" y="410"/>
                  <a:pt x="776" y="406"/>
                </a:cubicBezTo>
                <a:cubicBezTo>
                  <a:pt x="675" y="375"/>
                  <a:pt x="570" y="353"/>
                  <a:pt x="466" y="332"/>
                </a:cubicBezTo>
                <a:cubicBezTo>
                  <a:pt x="415" y="322"/>
                  <a:pt x="349" y="314"/>
                  <a:pt x="303" y="288"/>
                </a:cubicBezTo>
                <a:cubicBezTo>
                  <a:pt x="271" y="270"/>
                  <a:pt x="215" y="228"/>
                  <a:pt x="192" y="200"/>
                </a:cubicBezTo>
                <a:cubicBezTo>
                  <a:pt x="160" y="161"/>
                  <a:pt x="199" y="190"/>
                  <a:pt x="155" y="163"/>
                </a:cubicBezTo>
                <a:cubicBezTo>
                  <a:pt x="135" y="130"/>
                  <a:pt x="105" y="117"/>
                  <a:pt x="74" y="96"/>
                </a:cubicBezTo>
                <a:cubicBezTo>
                  <a:pt x="40" y="73"/>
                  <a:pt x="29" y="29"/>
                  <a:pt x="0" y="0"/>
                </a:cubicBezTo>
                <a:lnTo>
                  <a:pt x="41" y="1274"/>
                </a:lnTo>
                <a:close/>
              </a:path>
            </a:pathLst>
          </a:cu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35237" name="Freeform 5">
            <a:extLst>
              <a:ext uri="{FF2B5EF4-FFF2-40B4-BE49-F238E27FC236}">
                <a16:creationId xmlns:a16="http://schemas.microsoft.com/office/drawing/2014/main" id="{7C452E87-51CA-27EB-315E-476420AF831C}"/>
              </a:ext>
            </a:extLst>
          </p:cNvPr>
          <p:cNvSpPr>
            <a:spLocks/>
          </p:cNvSpPr>
          <p:nvPr/>
        </p:nvSpPr>
        <p:spPr bwMode="auto">
          <a:xfrm>
            <a:off x="3033713" y="4859339"/>
            <a:ext cx="7645400" cy="2039937"/>
          </a:xfrm>
          <a:custGeom>
            <a:avLst/>
            <a:gdLst>
              <a:gd name="T0" fmla="*/ 0 w 3247"/>
              <a:gd name="T1" fmla="*/ 900 h 920"/>
              <a:gd name="T2" fmla="*/ 89 w 3247"/>
              <a:gd name="T3" fmla="*/ 868 h 920"/>
              <a:gd name="T4" fmla="*/ 162 w 3247"/>
              <a:gd name="T5" fmla="*/ 819 h 920"/>
              <a:gd name="T6" fmla="*/ 195 w 3247"/>
              <a:gd name="T7" fmla="*/ 779 h 920"/>
              <a:gd name="T8" fmla="*/ 211 w 3247"/>
              <a:gd name="T9" fmla="*/ 657 h 920"/>
              <a:gd name="T10" fmla="*/ 333 w 3247"/>
              <a:gd name="T11" fmla="*/ 608 h 920"/>
              <a:gd name="T12" fmla="*/ 592 w 3247"/>
              <a:gd name="T13" fmla="*/ 543 h 920"/>
              <a:gd name="T14" fmla="*/ 706 w 3247"/>
              <a:gd name="T15" fmla="*/ 479 h 920"/>
              <a:gd name="T16" fmla="*/ 917 w 3247"/>
              <a:gd name="T17" fmla="*/ 438 h 920"/>
              <a:gd name="T18" fmla="*/ 973 w 3247"/>
              <a:gd name="T19" fmla="*/ 422 h 920"/>
              <a:gd name="T20" fmla="*/ 1014 w 3247"/>
              <a:gd name="T21" fmla="*/ 389 h 920"/>
              <a:gd name="T22" fmla="*/ 1087 w 3247"/>
              <a:gd name="T23" fmla="*/ 357 h 920"/>
              <a:gd name="T24" fmla="*/ 1298 w 3247"/>
              <a:gd name="T25" fmla="*/ 349 h 920"/>
              <a:gd name="T26" fmla="*/ 1501 w 3247"/>
              <a:gd name="T27" fmla="*/ 324 h 920"/>
              <a:gd name="T28" fmla="*/ 2304 w 3247"/>
              <a:gd name="T29" fmla="*/ 324 h 920"/>
              <a:gd name="T30" fmla="*/ 2482 w 3247"/>
              <a:gd name="T31" fmla="*/ 300 h 920"/>
              <a:gd name="T32" fmla="*/ 2693 w 3247"/>
              <a:gd name="T33" fmla="*/ 235 h 920"/>
              <a:gd name="T34" fmla="*/ 2774 w 3247"/>
              <a:gd name="T35" fmla="*/ 178 h 920"/>
              <a:gd name="T36" fmla="*/ 2791 w 3247"/>
              <a:gd name="T37" fmla="*/ 162 h 920"/>
              <a:gd name="T38" fmla="*/ 2815 w 3247"/>
              <a:gd name="T39" fmla="*/ 154 h 920"/>
              <a:gd name="T40" fmla="*/ 2847 w 3247"/>
              <a:gd name="T41" fmla="*/ 113 h 920"/>
              <a:gd name="T42" fmla="*/ 3156 w 3247"/>
              <a:gd name="T43" fmla="*/ 49 h 920"/>
              <a:gd name="T44" fmla="*/ 3213 w 3247"/>
              <a:gd name="T45" fmla="*/ 24 h 920"/>
              <a:gd name="T46" fmla="*/ 3229 w 3247"/>
              <a:gd name="T47" fmla="*/ 0 h 920"/>
              <a:gd name="T48" fmla="*/ 3247 w 3247"/>
              <a:gd name="T49" fmla="*/ 920 h 920"/>
              <a:gd name="T50" fmla="*/ 0 w 3247"/>
              <a:gd name="T51" fmla="*/ 90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247" h="920">
                <a:moveTo>
                  <a:pt x="0" y="900"/>
                </a:moveTo>
                <a:cubicBezTo>
                  <a:pt x="33" y="892"/>
                  <a:pt x="56" y="876"/>
                  <a:pt x="89" y="868"/>
                </a:cubicBezTo>
                <a:cubicBezTo>
                  <a:pt x="113" y="844"/>
                  <a:pt x="134" y="838"/>
                  <a:pt x="162" y="819"/>
                </a:cubicBezTo>
                <a:cubicBezTo>
                  <a:pt x="172" y="805"/>
                  <a:pt x="191" y="796"/>
                  <a:pt x="195" y="779"/>
                </a:cubicBezTo>
                <a:cubicBezTo>
                  <a:pt x="204" y="739"/>
                  <a:pt x="182" y="686"/>
                  <a:pt x="211" y="657"/>
                </a:cubicBezTo>
                <a:cubicBezTo>
                  <a:pt x="225" y="643"/>
                  <a:pt x="309" y="616"/>
                  <a:pt x="333" y="608"/>
                </a:cubicBezTo>
                <a:cubicBezTo>
                  <a:pt x="440" y="537"/>
                  <a:pt x="439" y="551"/>
                  <a:pt x="592" y="543"/>
                </a:cubicBezTo>
                <a:cubicBezTo>
                  <a:pt x="634" y="529"/>
                  <a:pt x="662" y="493"/>
                  <a:pt x="706" y="479"/>
                </a:cubicBezTo>
                <a:cubicBezTo>
                  <a:pt x="773" y="432"/>
                  <a:pt x="832" y="443"/>
                  <a:pt x="917" y="438"/>
                </a:cubicBezTo>
                <a:cubicBezTo>
                  <a:pt x="935" y="432"/>
                  <a:pt x="955" y="430"/>
                  <a:pt x="973" y="422"/>
                </a:cubicBezTo>
                <a:cubicBezTo>
                  <a:pt x="1004" y="409"/>
                  <a:pt x="991" y="408"/>
                  <a:pt x="1014" y="389"/>
                </a:cubicBezTo>
                <a:cubicBezTo>
                  <a:pt x="1040" y="367"/>
                  <a:pt x="1051" y="369"/>
                  <a:pt x="1087" y="357"/>
                </a:cubicBezTo>
                <a:cubicBezTo>
                  <a:pt x="1154" y="335"/>
                  <a:pt x="1228" y="352"/>
                  <a:pt x="1298" y="349"/>
                </a:cubicBezTo>
                <a:cubicBezTo>
                  <a:pt x="1371" y="334"/>
                  <a:pt x="1420" y="330"/>
                  <a:pt x="1501" y="324"/>
                </a:cubicBezTo>
                <a:cubicBezTo>
                  <a:pt x="1862" y="341"/>
                  <a:pt x="1741" y="339"/>
                  <a:pt x="2304" y="324"/>
                </a:cubicBezTo>
                <a:cubicBezTo>
                  <a:pt x="2364" y="322"/>
                  <a:pt x="2482" y="300"/>
                  <a:pt x="2482" y="300"/>
                </a:cubicBezTo>
                <a:cubicBezTo>
                  <a:pt x="2552" y="277"/>
                  <a:pt x="2623" y="258"/>
                  <a:pt x="2693" y="235"/>
                </a:cubicBezTo>
                <a:cubicBezTo>
                  <a:pt x="2717" y="212"/>
                  <a:pt x="2743" y="188"/>
                  <a:pt x="2774" y="178"/>
                </a:cubicBezTo>
                <a:cubicBezTo>
                  <a:pt x="2780" y="173"/>
                  <a:pt x="2784" y="166"/>
                  <a:pt x="2791" y="162"/>
                </a:cubicBezTo>
                <a:cubicBezTo>
                  <a:pt x="2798" y="158"/>
                  <a:pt x="2808" y="159"/>
                  <a:pt x="2815" y="154"/>
                </a:cubicBezTo>
                <a:cubicBezTo>
                  <a:pt x="2831" y="141"/>
                  <a:pt x="2828" y="123"/>
                  <a:pt x="2847" y="113"/>
                </a:cubicBezTo>
                <a:cubicBezTo>
                  <a:pt x="2939" y="66"/>
                  <a:pt x="3057" y="60"/>
                  <a:pt x="3156" y="49"/>
                </a:cubicBezTo>
                <a:cubicBezTo>
                  <a:pt x="3179" y="43"/>
                  <a:pt x="3195" y="41"/>
                  <a:pt x="3213" y="24"/>
                </a:cubicBezTo>
                <a:cubicBezTo>
                  <a:pt x="3220" y="17"/>
                  <a:pt x="3229" y="0"/>
                  <a:pt x="3229" y="0"/>
                </a:cubicBezTo>
                <a:lnTo>
                  <a:pt x="3247" y="920"/>
                </a:lnTo>
                <a:lnTo>
                  <a:pt x="0" y="900"/>
                </a:lnTo>
                <a:close/>
              </a:path>
            </a:pathLst>
          </a:custGeom>
          <a:gradFill rotWithShape="1">
            <a:gsLst>
              <a:gs pos="0">
                <a:srgbClr val="FFE8B9"/>
              </a:gs>
              <a:gs pos="100000">
                <a:srgbClr val="996633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35238" name="Freeform 6">
            <a:extLst>
              <a:ext uri="{FF2B5EF4-FFF2-40B4-BE49-F238E27FC236}">
                <a16:creationId xmlns:a16="http://schemas.microsoft.com/office/drawing/2014/main" id="{7E08635E-7A02-9F62-6C4F-15D51C18FF81}"/>
              </a:ext>
            </a:extLst>
          </p:cNvPr>
          <p:cNvSpPr>
            <a:spLocks/>
          </p:cNvSpPr>
          <p:nvPr/>
        </p:nvSpPr>
        <p:spPr bwMode="auto">
          <a:xfrm>
            <a:off x="2641600" y="3276600"/>
            <a:ext cx="8026400" cy="3581400"/>
          </a:xfrm>
          <a:custGeom>
            <a:avLst/>
            <a:gdLst>
              <a:gd name="T0" fmla="*/ 139 w 5616"/>
              <a:gd name="T1" fmla="*/ 2223 h 2326"/>
              <a:gd name="T2" fmla="*/ 407 w 5616"/>
              <a:gd name="T3" fmla="*/ 2126 h 2326"/>
              <a:gd name="T4" fmla="*/ 512 w 5616"/>
              <a:gd name="T5" fmla="*/ 2037 h 2326"/>
              <a:gd name="T6" fmla="*/ 634 w 5616"/>
              <a:gd name="T7" fmla="*/ 1931 h 2326"/>
              <a:gd name="T8" fmla="*/ 756 w 5616"/>
              <a:gd name="T9" fmla="*/ 1826 h 2326"/>
              <a:gd name="T10" fmla="*/ 861 w 5616"/>
              <a:gd name="T11" fmla="*/ 1753 h 2326"/>
              <a:gd name="T12" fmla="*/ 975 w 5616"/>
              <a:gd name="T13" fmla="*/ 1704 h 2326"/>
              <a:gd name="T14" fmla="*/ 1153 w 5616"/>
              <a:gd name="T15" fmla="*/ 1647 h 2326"/>
              <a:gd name="T16" fmla="*/ 1251 w 5616"/>
              <a:gd name="T17" fmla="*/ 1574 h 2326"/>
              <a:gd name="T18" fmla="*/ 1291 w 5616"/>
              <a:gd name="T19" fmla="*/ 1542 h 2326"/>
              <a:gd name="T20" fmla="*/ 1478 w 5616"/>
              <a:gd name="T21" fmla="*/ 1453 h 2326"/>
              <a:gd name="T22" fmla="*/ 1810 w 5616"/>
              <a:gd name="T23" fmla="*/ 1339 h 2326"/>
              <a:gd name="T24" fmla="*/ 1932 w 5616"/>
              <a:gd name="T25" fmla="*/ 1274 h 2326"/>
              <a:gd name="T26" fmla="*/ 2046 w 5616"/>
              <a:gd name="T27" fmla="*/ 1233 h 2326"/>
              <a:gd name="T28" fmla="*/ 2119 w 5616"/>
              <a:gd name="T29" fmla="*/ 1160 h 2326"/>
              <a:gd name="T30" fmla="*/ 2338 w 5616"/>
              <a:gd name="T31" fmla="*/ 1023 h 2326"/>
              <a:gd name="T32" fmla="*/ 4617 w 5616"/>
              <a:gd name="T33" fmla="*/ 885 h 2326"/>
              <a:gd name="T34" fmla="*/ 4820 w 5616"/>
              <a:gd name="T35" fmla="*/ 795 h 2326"/>
              <a:gd name="T36" fmla="*/ 5047 w 5616"/>
              <a:gd name="T37" fmla="*/ 657 h 2326"/>
              <a:gd name="T38" fmla="*/ 5210 w 5616"/>
              <a:gd name="T39" fmla="*/ 422 h 2326"/>
              <a:gd name="T40" fmla="*/ 5283 w 5616"/>
              <a:gd name="T41" fmla="*/ 219 h 2326"/>
              <a:gd name="T42" fmla="*/ 5469 w 5616"/>
              <a:gd name="T43" fmla="*/ 81 h 2326"/>
              <a:gd name="T44" fmla="*/ 5616 w 5616"/>
              <a:gd name="T45" fmla="*/ 1030 h 2326"/>
              <a:gd name="T46" fmla="*/ 5283 w 5616"/>
              <a:gd name="T47" fmla="*/ 1047 h 2326"/>
              <a:gd name="T48" fmla="*/ 5218 w 5616"/>
              <a:gd name="T49" fmla="*/ 1079 h 2326"/>
              <a:gd name="T50" fmla="*/ 5177 w 5616"/>
              <a:gd name="T51" fmla="*/ 1104 h 2326"/>
              <a:gd name="T52" fmla="*/ 5088 w 5616"/>
              <a:gd name="T53" fmla="*/ 1160 h 2326"/>
              <a:gd name="T54" fmla="*/ 4877 w 5616"/>
              <a:gd name="T55" fmla="*/ 1298 h 2326"/>
              <a:gd name="T56" fmla="*/ 4747 w 5616"/>
              <a:gd name="T57" fmla="*/ 1363 h 2326"/>
              <a:gd name="T58" fmla="*/ 4439 w 5616"/>
              <a:gd name="T59" fmla="*/ 1436 h 2326"/>
              <a:gd name="T60" fmla="*/ 3741 w 5616"/>
              <a:gd name="T61" fmla="*/ 1501 h 2326"/>
              <a:gd name="T62" fmla="*/ 3011 w 5616"/>
              <a:gd name="T63" fmla="*/ 1534 h 2326"/>
              <a:gd name="T64" fmla="*/ 2573 w 5616"/>
              <a:gd name="T65" fmla="*/ 1647 h 2326"/>
              <a:gd name="T66" fmla="*/ 2005 w 5616"/>
              <a:gd name="T67" fmla="*/ 1785 h 2326"/>
              <a:gd name="T68" fmla="*/ 1802 w 5616"/>
              <a:gd name="T69" fmla="*/ 1858 h 2326"/>
              <a:gd name="T70" fmla="*/ 1372 w 5616"/>
              <a:gd name="T71" fmla="*/ 1931 h 2326"/>
              <a:gd name="T72" fmla="*/ 1234 w 5616"/>
              <a:gd name="T73" fmla="*/ 2126 h 2326"/>
              <a:gd name="T74" fmla="*/ 1137 w 5616"/>
              <a:gd name="T75" fmla="*/ 2248 h 2326"/>
              <a:gd name="T76" fmla="*/ 1007 w 5616"/>
              <a:gd name="T77" fmla="*/ 2288 h 2326"/>
              <a:gd name="T78" fmla="*/ 0 w 5616"/>
              <a:gd name="T79" fmla="*/ 2326 h 2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616" h="2326">
                <a:moveTo>
                  <a:pt x="26" y="2288"/>
                </a:moveTo>
                <a:cubicBezTo>
                  <a:pt x="62" y="2261"/>
                  <a:pt x="102" y="2248"/>
                  <a:pt x="139" y="2223"/>
                </a:cubicBezTo>
                <a:cubicBezTo>
                  <a:pt x="178" y="2165"/>
                  <a:pt x="249" y="2203"/>
                  <a:pt x="310" y="2183"/>
                </a:cubicBezTo>
                <a:cubicBezTo>
                  <a:pt x="343" y="2160"/>
                  <a:pt x="369" y="2139"/>
                  <a:pt x="407" y="2126"/>
                </a:cubicBezTo>
                <a:cubicBezTo>
                  <a:pt x="455" y="2078"/>
                  <a:pt x="432" y="2096"/>
                  <a:pt x="472" y="2069"/>
                </a:cubicBezTo>
                <a:cubicBezTo>
                  <a:pt x="514" y="2006"/>
                  <a:pt x="460" y="2076"/>
                  <a:pt x="512" y="2037"/>
                </a:cubicBezTo>
                <a:cubicBezTo>
                  <a:pt x="586" y="1981"/>
                  <a:pt x="523" y="2006"/>
                  <a:pt x="577" y="1988"/>
                </a:cubicBezTo>
                <a:cubicBezTo>
                  <a:pt x="599" y="1968"/>
                  <a:pt x="609" y="1948"/>
                  <a:pt x="634" y="1931"/>
                </a:cubicBezTo>
                <a:cubicBezTo>
                  <a:pt x="647" y="1911"/>
                  <a:pt x="664" y="1889"/>
                  <a:pt x="683" y="1874"/>
                </a:cubicBezTo>
                <a:cubicBezTo>
                  <a:pt x="706" y="1856"/>
                  <a:pt x="736" y="1847"/>
                  <a:pt x="756" y="1826"/>
                </a:cubicBezTo>
                <a:cubicBezTo>
                  <a:pt x="780" y="1800"/>
                  <a:pt x="806" y="1784"/>
                  <a:pt x="837" y="1769"/>
                </a:cubicBezTo>
                <a:cubicBezTo>
                  <a:pt x="846" y="1765"/>
                  <a:pt x="854" y="1759"/>
                  <a:pt x="861" y="1753"/>
                </a:cubicBezTo>
                <a:cubicBezTo>
                  <a:pt x="867" y="1748"/>
                  <a:pt x="871" y="1740"/>
                  <a:pt x="878" y="1736"/>
                </a:cubicBezTo>
                <a:cubicBezTo>
                  <a:pt x="906" y="1722"/>
                  <a:pt x="944" y="1714"/>
                  <a:pt x="975" y="1704"/>
                </a:cubicBezTo>
                <a:cubicBezTo>
                  <a:pt x="1018" y="1690"/>
                  <a:pt x="1062" y="1678"/>
                  <a:pt x="1105" y="1663"/>
                </a:cubicBezTo>
                <a:cubicBezTo>
                  <a:pt x="1121" y="1658"/>
                  <a:pt x="1153" y="1647"/>
                  <a:pt x="1153" y="1647"/>
                </a:cubicBezTo>
                <a:cubicBezTo>
                  <a:pt x="1173" y="1628"/>
                  <a:pt x="1195" y="1622"/>
                  <a:pt x="1218" y="1607"/>
                </a:cubicBezTo>
                <a:cubicBezTo>
                  <a:pt x="1235" y="1553"/>
                  <a:pt x="1211" y="1605"/>
                  <a:pt x="1251" y="1574"/>
                </a:cubicBezTo>
                <a:cubicBezTo>
                  <a:pt x="1259" y="1568"/>
                  <a:pt x="1259" y="1556"/>
                  <a:pt x="1267" y="1550"/>
                </a:cubicBezTo>
                <a:cubicBezTo>
                  <a:pt x="1274" y="1545"/>
                  <a:pt x="1283" y="1546"/>
                  <a:pt x="1291" y="1542"/>
                </a:cubicBezTo>
                <a:cubicBezTo>
                  <a:pt x="1331" y="1522"/>
                  <a:pt x="1370" y="1507"/>
                  <a:pt x="1413" y="1493"/>
                </a:cubicBezTo>
                <a:cubicBezTo>
                  <a:pt x="1439" y="1484"/>
                  <a:pt x="1451" y="1462"/>
                  <a:pt x="1478" y="1453"/>
                </a:cubicBezTo>
                <a:cubicBezTo>
                  <a:pt x="1522" y="1406"/>
                  <a:pt x="1588" y="1397"/>
                  <a:pt x="1648" y="1380"/>
                </a:cubicBezTo>
                <a:cubicBezTo>
                  <a:pt x="1706" y="1364"/>
                  <a:pt x="1749" y="1348"/>
                  <a:pt x="1810" y="1339"/>
                </a:cubicBezTo>
                <a:cubicBezTo>
                  <a:pt x="1826" y="1334"/>
                  <a:pt x="1843" y="1328"/>
                  <a:pt x="1859" y="1323"/>
                </a:cubicBezTo>
                <a:cubicBezTo>
                  <a:pt x="1888" y="1314"/>
                  <a:pt x="1902" y="1285"/>
                  <a:pt x="1932" y="1274"/>
                </a:cubicBezTo>
                <a:cubicBezTo>
                  <a:pt x="1963" y="1262"/>
                  <a:pt x="1998" y="1260"/>
                  <a:pt x="2030" y="1250"/>
                </a:cubicBezTo>
                <a:cubicBezTo>
                  <a:pt x="2035" y="1244"/>
                  <a:pt x="2039" y="1237"/>
                  <a:pt x="2046" y="1233"/>
                </a:cubicBezTo>
                <a:cubicBezTo>
                  <a:pt x="2053" y="1229"/>
                  <a:pt x="2063" y="1230"/>
                  <a:pt x="2070" y="1225"/>
                </a:cubicBezTo>
                <a:cubicBezTo>
                  <a:pt x="2089" y="1210"/>
                  <a:pt x="2101" y="1176"/>
                  <a:pt x="2119" y="1160"/>
                </a:cubicBezTo>
                <a:cubicBezTo>
                  <a:pt x="2138" y="1143"/>
                  <a:pt x="2182" y="1113"/>
                  <a:pt x="2208" y="1104"/>
                </a:cubicBezTo>
                <a:cubicBezTo>
                  <a:pt x="2245" y="1065"/>
                  <a:pt x="2291" y="1046"/>
                  <a:pt x="2338" y="1023"/>
                </a:cubicBezTo>
                <a:cubicBezTo>
                  <a:pt x="2409" y="947"/>
                  <a:pt x="2560" y="954"/>
                  <a:pt x="2654" y="941"/>
                </a:cubicBezTo>
                <a:cubicBezTo>
                  <a:pt x="3312" y="966"/>
                  <a:pt x="3966" y="978"/>
                  <a:pt x="4617" y="885"/>
                </a:cubicBezTo>
                <a:cubicBezTo>
                  <a:pt x="4652" y="874"/>
                  <a:pt x="4681" y="855"/>
                  <a:pt x="4715" y="844"/>
                </a:cubicBezTo>
                <a:cubicBezTo>
                  <a:pt x="4750" y="820"/>
                  <a:pt x="4778" y="804"/>
                  <a:pt x="4820" y="795"/>
                </a:cubicBezTo>
                <a:cubicBezTo>
                  <a:pt x="4846" y="778"/>
                  <a:pt x="4875" y="764"/>
                  <a:pt x="4901" y="747"/>
                </a:cubicBezTo>
                <a:cubicBezTo>
                  <a:pt x="4950" y="715"/>
                  <a:pt x="4991" y="678"/>
                  <a:pt x="5047" y="657"/>
                </a:cubicBezTo>
                <a:cubicBezTo>
                  <a:pt x="5065" y="610"/>
                  <a:pt x="5112" y="587"/>
                  <a:pt x="5153" y="560"/>
                </a:cubicBezTo>
                <a:cubicBezTo>
                  <a:pt x="5194" y="497"/>
                  <a:pt x="5183" y="487"/>
                  <a:pt x="5210" y="422"/>
                </a:cubicBezTo>
                <a:cubicBezTo>
                  <a:pt x="5221" y="395"/>
                  <a:pt x="5247" y="385"/>
                  <a:pt x="5266" y="365"/>
                </a:cubicBezTo>
                <a:cubicBezTo>
                  <a:pt x="5267" y="355"/>
                  <a:pt x="5265" y="257"/>
                  <a:pt x="5283" y="219"/>
                </a:cubicBezTo>
                <a:cubicBezTo>
                  <a:pt x="5299" y="186"/>
                  <a:pt x="5329" y="176"/>
                  <a:pt x="5356" y="155"/>
                </a:cubicBezTo>
                <a:cubicBezTo>
                  <a:pt x="5394" y="125"/>
                  <a:pt x="5421" y="95"/>
                  <a:pt x="5469" y="81"/>
                </a:cubicBezTo>
                <a:cubicBezTo>
                  <a:pt x="5502" y="50"/>
                  <a:pt x="5564" y="0"/>
                  <a:pt x="5615" y="0"/>
                </a:cubicBezTo>
                <a:lnTo>
                  <a:pt x="5616" y="1030"/>
                </a:lnTo>
                <a:cubicBezTo>
                  <a:pt x="5511" y="1001"/>
                  <a:pt x="5564" y="1013"/>
                  <a:pt x="5331" y="1031"/>
                </a:cubicBezTo>
                <a:cubicBezTo>
                  <a:pt x="5314" y="1032"/>
                  <a:pt x="5283" y="1047"/>
                  <a:pt x="5283" y="1047"/>
                </a:cubicBezTo>
                <a:cubicBezTo>
                  <a:pt x="5277" y="1052"/>
                  <a:pt x="5273" y="1060"/>
                  <a:pt x="5266" y="1063"/>
                </a:cubicBezTo>
                <a:cubicBezTo>
                  <a:pt x="5251" y="1070"/>
                  <a:pt x="5218" y="1079"/>
                  <a:pt x="5218" y="1079"/>
                </a:cubicBezTo>
                <a:cubicBezTo>
                  <a:pt x="5213" y="1085"/>
                  <a:pt x="5209" y="1092"/>
                  <a:pt x="5202" y="1096"/>
                </a:cubicBezTo>
                <a:cubicBezTo>
                  <a:pt x="5195" y="1101"/>
                  <a:pt x="5184" y="1099"/>
                  <a:pt x="5177" y="1104"/>
                </a:cubicBezTo>
                <a:cubicBezTo>
                  <a:pt x="5169" y="1110"/>
                  <a:pt x="5169" y="1122"/>
                  <a:pt x="5161" y="1128"/>
                </a:cubicBezTo>
                <a:cubicBezTo>
                  <a:pt x="5149" y="1138"/>
                  <a:pt x="5104" y="1155"/>
                  <a:pt x="5088" y="1160"/>
                </a:cubicBezTo>
                <a:cubicBezTo>
                  <a:pt x="5051" y="1199"/>
                  <a:pt x="5008" y="1217"/>
                  <a:pt x="4958" y="1233"/>
                </a:cubicBezTo>
                <a:cubicBezTo>
                  <a:pt x="4934" y="1259"/>
                  <a:pt x="4904" y="1276"/>
                  <a:pt x="4877" y="1298"/>
                </a:cubicBezTo>
                <a:cubicBezTo>
                  <a:pt x="4851" y="1319"/>
                  <a:pt x="4859" y="1336"/>
                  <a:pt x="4812" y="1347"/>
                </a:cubicBezTo>
                <a:cubicBezTo>
                  <a:pt x="4790" y="1352"/>
                  <a:pt x="4747" y="1363"/>
                  <a:pt x="4747" y="1363"/>
                </a:cubicBezTo>
                <a:cubicBezTo>
                  <a:pt x="4708" y="1391"/>
                  <a:pt x="4675" y="1390"/>
                  <a:pt x="4626" y="1396"/>
                </a:cubicBezTo>
                <a:cubicBezTo>
                  <a:pt x="4562" y="1417"/>
                  <a:pt x="4506" y="1425"/>
                  <a:pt x="4439" y="1436"/>
                </a:cubicBezTo>
                <a:cubicBezTo>
                  <a:pt x="4352" y="1466"/>
                  <a:pt x="4407" y="1452"/>
                  <a:pt x="4269" y="1461"/>
                </a:cubicBezTo>
                <a:cubicBezTo>
                  <a:pt x="4103" y="1514"/>
                  <a:pt x="3912" y="1494"/>
                  <a:pt x="3741" y="1501"/>
                </a:cubicBezTo>
                <a:cubicBezTo>
                  <a:pt x="3490" y="1564"/>
                  <a:pt x="3795" y="1490"/>
                  <a:pt x="3044" y="1517"/>
                </a:cubicBezTo>
                <a:cubicBezTo>
                  <a:pt x="3032" y="1517"/>
                  <a:pt x="3023" y="1531"/>
                  <a:pt x="3011" y="1534"/>
                </a:cubicBezTo>
                <a:cubicBezTo>
                  <a:pt x="2916" y="1560"/>
                  <a:pt x="2809" y="1580"/>
                  <a:pt x="2711" y="1590"/>
                </a:cubicBezTo>
                <a:cubicBezTo>
                  <a:pt x="2664" y="1608"/>
                  <a:pt x="2621" y="1635"/>
                  <a:pt x="2573" y="1647"/>
                </a:cubicBezTo>
                <a:cubicBezTo>
                  <a:pt x="2507" y="1691"/>
                  <a:pt x="2439" y="1707"/>
                  <a:pt x="2362" y="1720"/>
                </a:cubicBezTo>
                <a:cubicBezTo>
                  <a:pt x="2246" y="1759"/>
                  <a:pt x="2128" y="1776"/>
                  <a:pt x="2005" y="1785"/>
                </a:cubicBezTo>
                <a:cubicBezTo>
                  <a:pt x="1952" y="1803"/>
                  <a:pt x="1960" y="1809"/>
                  <a:pt x="1892" y="1818"/>
                </a:cubicBezTo>
                <a:cubicBezTo>
                  <a:pt x="1862" y="1830"/>
                  <a:pt x="1831" y="1847"/>
                  <a:pt x="1802" y="1858"/>
                </a:cubicBezTo>
                <a:cubicBezTo>
                  <a:pt x="1772" y="1869"/>
                  <a:pt x="1673" y="1873"/>
                  <a:pt x="1664" y="1874"/>
                </a:cubicBezTo>
                <a:cubicBezTo>
                  <a:pt x="1557" y="1914"/>
                  <a:pt x="1491" y="1924"/>
                  <a:pt x="1372" y="1931"/>
                </a:cubicBezTo>
                <a:cubicBezTo>
                  <a:pt x="1302" y="1954"/>
                  <a:pt x="1324" y="2003"/>
                  <a:pt x="1291" y="2053"/>
                </a:cubicBezTo>
                <a:cubicBezTo>
                  <a:pt x="1253" y="2112"/>
                  <a:pt x="1273" y="2088"/>
                  <a:pt x="1234" y="2126"/>
                </a:cubicBezTo>
                <a:cubicBezTo>
                  <a:pt x="1224" y="2157"/>
                  <a:pt x="1205" y="2158"/>
                  <a:pt x="1186" y="2183"/>
                </a:cubicBezTo>
                <a:cubicBezTo>
                  <a:pt x="1172" y="2201"/>
                  <a:pt x="1154" y="2234"/>
                  <a:pt x="1137" y="2248"/>
                </a:cubicBezTo>
                <a:cubicBezTo>
                  <a:pt x="1130" y="2253"/>
                  <a:pt x="1121" y="2252"/>
                  <a:pt x="1113" y="2256"/>
                </a:cubicBezTo>
                <a:cubicBezTo>
                  <a:pt x="1070" y="2277"/>
                  <a:pt x="1060" y="2281"/>
                  <a:pt x="1007" y="2288"/>
                </a:cubicBezTo>
                <a:cubicBezTo>
                  <a:pt x="990" y="2314"/>
                  <a:pt x="1001" y="2312"/>
                  <a:pt x="983" y="2312"/>
                </a:cubicBezTo>
                <a:lnTo>
                  <a:pt x="0" y="2326"/>
                </a:lnTo>
              </a:path>
            </a:pathLst>
          </a:custGeom>
          <a:gradFill rotWithShape="1">
            <a:gsLst>
              <a:gs pos="0">
                <a:srgbClr val="0066CC"/>
              </a:gs>
              <a:gs pos="50000">
                <a:srgbClr val="C5E2FF"/>
              </a:gs>
              <a:gs pos="100000">
                <a:srgbClr val="0066CC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35239" name="Freeform 7">
            <a:extLst>
              <a:ext uri="{FF2B5EF4-FFF2-40B4-BE49-F238E27FC236}">
                <a16:creationId xmlns:a16="http://schemas.microsoft.com/office/drawing/2014/main" id="{3F0E4ACF-7016-9983-8BAB-6413A1EE33E8}"/>
              </a:ext>
            </a:extLst>
          </p:cNvPr>
          <p:cNvSpPr>
            <a:spLocks/>
          </p:cNvSpPr>
          <p:nvPr/>
        </p:nvSpPr>
        <p:spPr bwMode="auto">
          <a:xfrm>
            <a:off x="3263900" y="2667000"/>
            <a:ext cx="2095500" cy="1219200"/>
          </a:xfrm>
          <a:custGeom>
            <a:avLst/>
            <a:gdLst>
              <a:gd name="T0" fmla="*/ 8 w 1320"/>
              <a:gd name="T1" fmla="*/ 512 h 512"/>
              <a:gd name="T2" fmla="*/ 56 w 1320"/>
              <a:gd name="T3" fmla="*/ 320 h 512"/>
              <a:gd name="T4" fmla="*/ 344 w 1320"/>
              <a:gd name="T5" fmla="*/ 224 h 512"/>
              <a:gd name="T6" fmla="*/ 632 w 1320"/>
              <a:gd name="T7" fmla="*/ 80 h 512"/>
              <a:gd name="T8" fmla="*/ 872 w 1320"/>
              <a:gd name="T9" fmla="*/ 32 h 512"/>
              <a:gd name="T10" fmla="*/ 1256 w 1320"/>
              <a:gd name="T11" fmla="*/ 32 h 512"/>
              <a:gd name="T12" fmla="*/ 1256 w 1320"/>
              <a:gd name="T13" fmla="*/ 224 h 512"/>
              <a:gd name="T14" fmla="*/ 920 w 1320"/>
              <a:gd name="T15" fmla="*/ 272 h 512"/>
              <a:gd name="T16" fmla="*/ 584 w 1320"/>
              <a:gd name="T17" fmla="*/ 272 h 512"/>
              <a:gd name="T18" fmla="*/ 200 w 1320"/>
              <a:gd name="T19" fmla="*/ 368 h 512"/>
              <a:gd name="T20" fmla="*/ 104 w 1320"/>
              <a:gd name="T21" fmla="*/ 51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0" h="512">
                <a:moveTo>
                  <a:pt x="8" y="512"/>
                </a:moveTo>
                <a:cubicBezTo>
                  <a:pt x="4" y="440"/>
                  <a:pt x="0" y="368"/>
                  <a:pt x="56" y="320"/>
                </a:cubicBezTo>
                <a:cubicBezTo>
                  <a:pt x="112" y="272"/>
                  <a:pt x="248" y="264"/>
                  <a:pt x="344" y="224"/>
                </a:cubicBezTo>
                <a:cubicBezTo>
                  <a:pt x="440" y="184"/>
                  <a:pt x="544" y="112"/>
                  <a:pt x="632" y="80"/>
                </a:cubicBezTo>
                <a:cubicBezTo>
                  <a:pt x="720" y="48"/>
                  <a:pt x="768" y="40"/>
                  <a:pt x="872" y="32"/>
                </a:cubicBezTo>
                <a:cubicBezTo>
                  <a:pt x="976" y="24"/>
                  <a:pt x="1192" y="0"/>
                  <a:pt x="1256" y="32"/>
                </a:cubicBezTo>
                <a:cubicBezTo>
                  <a:pt x="1320" y="64"/>
                  <a:pt x="1312" y="184"/>
                  <a:pt x="1256" y="224"/>
                </a:cubicBezTo>
                <a:cubicBezTo>
                  <a:pt x="1200" y="264"/>
                  <a:pt x="1032" y="264"/>
                  <a:pt x="920" y="272"/>
                </a:cubicBezTo>
                <a:cubicBezTo>
                  <a:pt x="808" y="280"/>
                  <a:pt x="704" y="256"/>
                  <a:pt x="584" y="272"/>
                </a:cubicBezTo>
                <a:cubicBezTo>
                  <a:pt x="464" y="288"/>
                  <a:pt x="280" y="328"/>
                  <a:pt x="200" y="368"/>
                </a:cubicBezTo>
                <a:cubicBezTo>
                  <a:pt x="120" y="408"/>
                  <a:pt x="120" y="496"/>
                  <a:pt x="104" y="512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96969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35240" name="Freeform 8">
            <a:extLst>
              <a:ext uri="{FF2B5EF4-FFF2-40B4-BE49-F238E27FC236}">
                <a16:creationId xmlns:a16="http://schemas.microsoft.com/office/drawing/2014/main" id="{1B130F59-91DC-0601-418F-B0C22658596F}"/>
              </a:ext>
            </a:extLst>
          </p:cNvPr>
          <p:cNvSpPr>
            <a:spLocks/>
          </p:cNvSpPr>
          <p:nvPr/>
        </p:nvSpPr>
        <p:spPr bwMode="auto">
          <a:xfrm>
            <a:off x="2362200" y="1346200"/>
            <a:ext cx="8001000" cy="1879600"/>
          </a:xfrm>
          <a:custGeom>
            <a:avLst/>
            <a:gdLst>
              <a:gd name="T0" fmla="*/ 0 w 5040"/>
              <a:gd name="T1" fmla="*/ 1024 h 1184"/>
              <a:gd name="T2" fmla="*/ 96 w 5040"/>
              <a:gd name="T3" fmla="*/ 832 h 1184"/>
              <a:gd name="T4" fmla="*/ 528 w 5040"/>
              <a:gd name="T5" fmla="*/ 640 h 1184"/>
              <a:gd name="T6" fmla="*/ 1104 w 5040"/>
              <a:gd name="T7" fmla="*/ 592 h 1184"/>
              <a:gd name="T8" fmla="*/ 1488 w 5040"/>
              <a:gd name="T9" fmla="*/ 448 h 1184"/>
              <a:gd name="T10" fmla="*/ 2064 w 5040"/>
              <a:gd name="T11" fmla="*/ 352 h 1184"/>
              <a:gd name="T12" fmla="*/ 2640 w 5040"/>
              <a:gd name="T13" fmla="*/ 544 h 1184"/>
              <a:gd name="T14" fmla="*/ 3216 w 5040"/>
              <a:gd name="T15" fmla="*/ 352 h 1184"/>
              <a:gd name="T16" fmla="*/ 3600 w 5040"/>
              <a:gd name="T17" fmla="*/ 64 h 1184"/>
              <a:gd name="T18" fmla="*/ 4224 w 5040"/>
              <a:gd name="T19" fmla="*/ 16 h 1184"/>
              <a:gd name="T20" fmla="*/ 4848 w 5040"/>
              <a:gd name="T21" fmla="*/ 160 h 1184"/>
              <a:gd name="T22" fmla="*/ 5040 w 5040"/>
              <a:gd name="T23" fmla="*/ 544 h 1184"/>
              <a:gd name="T24" fmla="*/ 4848 w 5040"/>
              <a:gd name="T25" fmla="*/ 976 h 1184"/>
              <a:gd name="T26" fmla="*/ 4128 w 5040"/>
              <a:gd name="T27" fmla="*/ 1168 h 1184"/>
              <a:gd name="T28" fmla="*/ 3408 w 5040"/>
              <a:gd name="T29" fmla="*/ 880 h 1184"/>
              <a:gd name="T30" fmla="*/ 2928 w 5040"/>
              <a:gd name="T31" fmla="*/ 1024 h 1184"/>
              <a:gd name="T32" fmla="*/ 2256 w 5040"/>
              <a:gd name="T33" fmla="*/ 928 h 1184"/>
              <a:gd name="T34" fmla="*/ 1824 w 5040"/>
              <a:gd name="T35" fmla="*/ 784 h 1184"/>
              <a:gd name="T36" fmla="*/ 1584 w 5040"/>
              <a:gd name="T37" fmla="*/ 1024 h 1184"/>
              <a:gd name="T38" fmla="*/ 1296 w 5040"/>
              <a:gd name="T39" fmla="*/ 1072 h 1184"/>
              <a:gd name="T40" fmla="*/ 816 w 5040"/>
              <a:gd name="T41" fmla="*/ 1072 h 1184"/>
              <a:gd name="T42" fmla="*/ 480 w 5040"/>
              <a:gd name="T43" fmla="*/ 880 h 1184"/>
              <a:gd name="T44" fmla="*/ 192 w 5040"/>
              <a:gd name="T45" fmla="*/ 928 h 1184"/>
              <a:gd name="T46" fmla="*/ 96 w 5040"/>
              <a:gd name="T47" fmla="*/ 1072 h 1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040" h="1184">
                <a:moveTo>
                  <a:pt x="0" y="1024"/>
                </a:moveTo>
                <a:cubicBezTo>
                  <a:pt x="4" y="960"/>
                  <a:pt x="8" y="896"/>
                  <a:pt x="96" y="832"/>
                </a:cubicBezTo>
                <a:cubicBezTo>
                  <a:pt x="184" y="768"/>
                  <a:pt x="360" y="680"/>
                  <a:pt x="528" y="640"/>
                </a:cubicBezTo>
                <a:cubicBezTo>
                  <a:pt x="696" y="600"/>
                  <a:pt x="944" y="624"/>
                  <a:pt x="1104" y="592"/>
                </a:cubicBezTo>
                <a:cubicBezTo>
                  <a:pt x="1264" y="560"/>
                  <a:pt x="1328" y="488"/>
                  <a:pt x="1488" y="448"/>
                </a:cubicBezTo>
                <a:cubicBezTo>
                  <a:pt x="1648" y="408"/>
                  <a:pt x="1872" y="336"/>
                  <a:pt x="2064" y="352"/>
                </a:cubicBezTo>
                <a:cubicBezTo>
                  <a:pt x="2256" y="368"/>
                  <a:pt x="2448" y="544"/>
                  <a:pt x="2640" y="544"/>
                </a:cubicBezTo>
                <a:cubicBezTo>
                  <a:pt x="2832" y="544"/>
                  <a:pt x="3056" y="432"/>
                  <a:pt x="3216" y="352"/>
                </a:cubicBezTo>
                <a:cubicBezTo>
                  <a:pt x="3376" y="272"/>
                  <a:pt x="3432" y="120"/>
                  <a:pt x="3600" y="64"/>
                </a:cubicBezTo>
                <a:cubicBezTo>
                  <a:pt x="3768" y="8"/>
                  <a:pt x="4016" y="0"/>
                  <a:pt x="4224" y="16"/>
                </a:cubicBezTo>
                <a:cubicBezTo>
                  <a:pt x="4432" y="32"/>
                  <a:pt x="4712" y="72"/>
                  <a:pt x="4848" y="160"/>
                </a:cubicBezTo>
                <a:cubicBezTo>
                  <a:pt x="4984" y="248"/>
                  <a:pt x="5040" y="408"/>
                  <a:pt x="5040" y="544"/>
                </a:cubicBezTo>
                <a:cubicBezTo>
                  <a:pt x="5040" y="680"/>
                  <a:pt x="5000" y="872"/>
                  <a:pt x="4848" y="976"/>
                </a:cubicBezTo>
                <a:cubicBezTo>
                  <a:pt x="4696" y="1080"/>
                  <a:pt x="4368" y="1184"/>
                  <a:pt x="4128" y="1168"/>
                </a:cubicBezTo>
                <a:cubicBezTo>
                  <a:pt x="3888" y="1152"/>
                  <a:pt x="3608" y="904"/>
                  <a:pt x="3408" y="880"/>
                </a:cubicBezTo>
                <a:cubicBezTo>
                  <a:pt x="3208" y="856"/>
                  <a:pt x="3120" y="1016"/>
                  <a:pt x="2928" y="1024"/>
                </a:cubicBezTo>
                <a:cubicBezTo>
                  <a:pt x="2736" y="1032"/>
                  <a:pt x="2440" y="968"/>
                  <a:pt x="2256" y="928"/>
                </a:cubicBezTo>
                <a:cubicBezTo>
                  <a:pt x="2072" y="888"/>
                  <a:pt x="1936" y="768"/>
                  <a:pt x="1824" y="784"/>
                </a:cubicBezTo>
                <a:cubicBezTo>
                  <a:pt x="1712" y="800"/>
                  <a:pt x="1672" y="976"/>
                  <a:pt x="1584" y="1024"/>
                </a:cubicBezTo>
                <a:cubicBezTo>
                  <a:pt x="1496" y="1072"/>
                  <a:pt x="1424" y="1064"/>
                  <a:pt x="1296" y="1072"/>
                </a:cubicBezTo>
                <a:cubicBezTo>
                  <a:pt x="1168" y="1080"/>
                  <a:pt x="952" y="1104"/>
                  <a:pt x="816" y="1072"/>
                </a:cubicBezTo>
                <a:cubicBezTo>
                  <a:pt x="680" y="1040"/>
                  <a:pt x="584" y="904"/>
                  <a:pt x="480" y="880"/>
                </a:cubicBezTo>
                <a:cubicBezTo>
                  <a:pt x="376" y="856"/>
                  <a:pt x="256" y="896"/>
                  <a:pt x="192" y="928"/>
                </a:cubicBezTo>
                <a:cubicBezTo>
                  <a:pt x="128" y="960"/>
                  <a:pt x="120" y="1048"/>
                  <a:pt x="96" y="1072"/>
                </a:cubicBezTo>
              </a:path>
            </a:pathLst>
          </a:custGeom>
          <a:gradFill rotWithShape="1">
            <a:gsLst>
              <a:gs pos="0">
                <a:srgbClr val="4D4D4D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pic>
        <p:nvPicPr>
          <p:cNvPr id="735241" name="Picture 9">
            <a:extLst>
              <a:ext uri="{FF2B5EF4-FFF2-40B4-BE49-F238E27FC236}">
                <a16:creationId xmlns:a16="http://schemas.microsoft.com/office/drawing/2014/main" id="{960E11EA-BB1C-4C0D-929E-016F42DF4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33800"/>
            <a:ext cx="152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5242" name="Picture 10">
            <a:extLst>
              <a:ext uri="{FF2B5EF4-FFF2-40B4-BE49-F238E27FC236}">
                <a16:creationId xmlns:a16="http://schemas.microsoft.com/office/drawing/2014/main" id="{FD0F8745-F8DD-C9A2-937A-8BD4FCA52C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95600"/>
            <a:ext cx="152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5243" name="AutoShape 11">
            <a:extLst>
              <a:ext uri="{FF2B5EF4-FFF2-40B4-BE49-F238E27FC236}">
                <a16:creationId xmlns:a16="http://schemas.microsoft.com/office/drawing/2014/main" id="{11B967FB-DA9A-3937-8C61-69A6C2C5D37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286000" y="3048000"/>
            <a:ext cx="304800" cy="22098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44" name="Rectangle 12">
            <a:extLst>
              <a:ext uri="{FF2B5EF4-FFF2-40B4-BE49-F238E27FC236}">
                <a16:creationId xmlns:a16="http://schemas.microsoft.com/office/drawing/2014/main" id="{747DE55F-C759-3CED-46C0-64F0EA8D7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495800"/>
            <a:ext cx="685800" cy="1219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45" name="Rectangle 13">
            <a:extLst>
              <a:ext uri="{FF2B5EF4-FFF2-40B4-BE49-F238E27FC236}">
                <a16:creationId xmlns:a16="http://schemas.microsoft.com/office/drawing/2014/main" id="{8A76B061-9092-660B-9402-DCE44ED03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990600" cy="13716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46" name="Rectangle 14">
            <a:extLst>
              <a:ext uri="{FF2B5EF4-FFF2-40B4-BE49-F238E27FC236}">
                <a16:creationId xmlns:a16="http://schemas.microsoft.com/office/drawing/2014/main" id="{88F17B99-4564-490D-0831-02D4054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876800"/>
            <a:ext cx="685800" cy="1219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47" name="AutoShape 15">
            <a:extLst>
              <a:ext uri="{FF2B5EF4-FFF2-40B4-BE49-F238E27FC236}">
                <a16:creationId xmlns:a16="http://schemas.microsoft.com/office/drawing/2014/main" id="{C93A8131-6E6E-92EF-9664-2B4E864D926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200400" y="3886200"/>
            <a:ext cx="304800" cy="22098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48" name="Text Box 16">
            <a:extLst>
              <a:ext uri="{FF2B5EF4-FFF2-40B4-BE49-F238E27FC236}">
                <a16:creationId xmlns:a16="http://schemas.microsoft.com/office/drawing/2014/main" id="{2B74B119-82DD-AC87-8CE9-CB541788A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3622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Emissions</a:t>
            </a:r>
          </a:p>
        </p:txBody>
      </p:sp>
      <p:sp>
        <p:nvSpPr>
          <p:cNvPr id="735249" name="Text Box 17">
            <a:extLst>
              <a:ext uri="{FF2B5EF4-FFF2-40B4-BE49-F238E27FC236}">
                <a16:creationId xmlns:a16="http://schemas.microsoft.com/office/drawing/2014/main" id="{6694D148-550A-42C1-C446-6FCDFB928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259" y="1619071"/>
            <a:ext cx="2057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Dispersion</a:t>
            </a:r>
          </a:p>
          <a:p>
            <a:r>
              <a:rPr lang="en-US" altLang="en-US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+</a:t>
            </a:r>
          </a:p>
          <a:p>
            <a:r>
              <a:rPr lang="en-US" altLang="en-US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Chemistry</a:t>
            </a:r>
          </a:p>
        </p:txBody>
      </p:sp>
      <p:sp>
        <p:nvSpPr>
          <p:cNvPr id="735250" name="Oval 18">
            <a:extLst>
              <a:ext uri="{FF2B5EF4-FFF2-40B4-BE49-F238E27FC236}">
                <a16:creationId xmlns:a16="http://schemas.microsoft.com/office/drawing/2014/main" id="{BB2FFF08-1195-332C-A06D-2DC933837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429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51" name="Oval 19">
            <a:extLst>
              <a:ext uri="{FF2B5EF4-FFF2-40B4-BE49-F238E27FC236}">
                <a16:creationId xmlns:a16="http://schemas.microsoft.com/office/drawing/2014/main" id="{84B2E38C-DC5D-5E96-CEF0-973D33E96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581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52" name="Oval 20">
            <a:extLst>
              <a:ext uri="{FF2B5EF4-FFF2-40B4-BE49-F238E27FC236}">
                <a16:creationId xmlns:a16="http://schemas.microsoft.com/office/drawing/2014/main" id="{A71A7247-DF98-5BEC-2CBA-BA0729373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53" name="Oval 21">
            <a:extLst>
              <a:ext uri="{FF2B5EF4-FFF2-40B4-BE49-F238E27FC236}">
                <a16:creationId xmlns:a16="http://schemas.microsoft.com/office/drawing/2014/main" id="{316FD3EC-AC83-914F-2C52-C9AAED81E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429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54" name="Oval 22">
            <a:extLst>
              <a:ext uri="{FF2B5EF4-FFF2-40B4-BE49-F238E27FC236}">
                <a16:creationId xmlns:a16="http://schemas.microsoft.com/office/drawing/2014/main" id="{61218BB8-2762-6536-15CA-94ADE3C1B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810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55" name="Oval 23">
            <a:extLst>
              <a:ext uri="{FF2B5EF4-FFF2-40B4-BE49-F238E27FC236}">
                <a16:creationId xmlns:a16="http://schemas.microsoft.com/office/drawing/2014/main" id="{328F269D-F4D1-9EB0-E3A8-B7F6EBD70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581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56" name="Oval 24">
            <a:extLst>
              <a:ext uri="{FF2B5EF4-FFF2-40B4-BE49-F238E27FC236}">
                <a16:creationId xmlns:a16="http://schemas.microsoft.com/office/drawing/2014/main" id="{41F63AAC-A32A-B271-975C-27D5953A0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962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57" name="Oval 25">
            <a:extLst>
              <a:ext uri="{FF2B5EF4-FFF2-40B4-BE49-F238E27FC236}">
                <a16:creationId xmlns:a16="http://schemas.microsoft.com/office/drawing/2014/main" id="{E02ABBB2-8C9F-CF19-7658-E86F5530B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58" name="Oval 26">
            <a:extLst>
              <a:ext uri="{FF2B5EF4-FFF2-40B4-BE49-F238E27FC236}">
                <a16:creationId xmlns:a16="http://schemas.microsoft.com/office/drawing/2014/main" id="{DBE5471E-4FAB-61B5-8376-F7EB3538C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962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59" name="Oval 27">
            <a:extLst>
              <a:ext uri="{FF2B5EF4-FFF2-40B4-BE49-F238E27FC236}">
                <a16:creationId xmlns:a16="http://schemas.microsoft.com/office/drawing/2014/main" id="{C6390A7F-984C-ECEB-C657-B7D986849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810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60" name="Oval 28">
            <a:extLst>
              <a:ext uri="{FF2B5EF4-FFF2-40B4-BE49-F238E27FC236}">
                <a16:creationId xmlns:a16="http://schemas.microsoft.com/office/drawing/2014/main" id="{0FD55041-B258-D039-CC1B-3CDD19DF5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114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61" name="Oval 29">
            <a:extLst>
              <a:ext uri="{FF2B5EF4-FFF2-40B4-BE49-F238E27FC236}">
                <a16:creationId xmlns:a16="http://schemas.microsoft.com/office/drawing/2014/main" id="{33B6D059-DF9F-4104-E50F-1B5465217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191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62" name="Oval 30">
            <a:extLst>
              <a:ext uri="{FF2B5EF4-FFF2-40B4-BE49-F238E27FC236}">
                <a16:creationId xmlns:a16="http://schemas.microsoft.com/office/drawing/2014/main" id="{BECD104B-6A98-6EB0-1D7E-D0804027F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63" name="Oval 31">
            <a:extLst>
              <a:ext uri="{FF2B5EF4-FFF2-40B4-BE49-F238E27FC236}">
                <a16:creationId xmlns:a16="http://schemas.microsoft.com/office/drawing/2014/main" id="{D87C2148-9CC8-615F-56AA-B6A9DE558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6475" y="4343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64" name="Oval 32">
            <a:extLst>
              <a:ext uri="{FF2B5EF4-FFF2-40B4-BE49-F238E27FC236}">
                <a16:creationId xmlns:a16="http://schemas.microsoft.com/office/drawing/2014/main" id="{83818386-CB5A-F588-D063-1D2D447A1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343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65" name="Oval 33">
            <a:extLst>
              <a:ext uri="{FF2B5EF4-FFF2-40B4-BE49-F238E27FC236}">
                <a16:creationId xmlns:a16="http://schemas.microsoft.com/office/drawing/2014/main" id="{EB8A27AE-8EC6-4227-8016-F34C3DA51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343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66" name="Oval 34">
            <a:extLst>
              <a:ext uri="{FF2B5EF4-FFF2-40B4-BE49-F238E27FC236}">
                <a16:creationId xmlns:a16="http://schemas.microsoft.com/office/drawing/2014/main" id="{02101A1B-0FDB-AF0F-008B-96987F4B2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267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67" name="Oval 35">
            <a:extLst>
              <a:ext uri="{FF2B5EF4-FFF2-40B4-BE49-F238E27FC236}">
                <a16:creationId xmlns:a16="http://schemas.microsoft.com/office/drawing/2014/main" id="{06DBEA2A-09F4-2162-CF43-E44B78FE2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191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68" name="Oval 36">
            <a:extLst>
              <a:ext uri="{FF2B5EF4-FFF2-40B4-BE49-F238E27FC236}">
                <a16:creationId xmlns:a16="http://schemas.microsoft.com/office/drawing/2014/main" id="{6F386324-98FB-0B72-8A8F-9832DCD8E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038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69" name="Oval 37">
            <a:extLst>
              <a:ext uri="{FF2B5EF4-FFF2-40B4-BE49-F238E27FC236}">
                <a16:creationId xmlns:a16="http://schemas.microsoft.com/office/drawing/2014/main" id="{C96B3EB1-C294-5DB9-3024-D2D2150F8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343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70" name="Oval 38">
            <a:extLst>
              <a:ext uri="{FF2B5EF4-FFF2-40B4-BE49-F238E27FC236}">
                <a16:creationId xmlns:a16="http://schemas.microsoft.com/office/drawing/2014/main" id="{9E7179F0-0BA2-011E-0456-73C909926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495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71" name="Oval 39">
            <a:extLst>
              <a:ext uri="{FF2B5EF4-FFF2-40B4-BE49-F238E27FC236}">
                <a16:creationId xmlns:a16="http://schemas.microsoft.com/office/drawing/2014/main" id="{ED628B87-3EC7-5BEF-A860-0415B2584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495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72" name="Oval 40">
            <a:extLst>
              <a:ext uri="{FF2B5EF4-FFF2-40B4-BE49-F238E27FC236}">
                <a16:creationId xmlns:a16="http://schemas.microsoft.com/office/drawing/2014/main" id="{00635605-D74E-BD50-36C4-A83EBC711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495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73" name="Oval 41">
            <a:extLst>
              <a:ext uri="{FF2B5EF4-FFF2-40B4-BE49-F238E27FC236}">
                <a16:creationId xmlns:a16="http://schemas.microsoft.com/office/drawing/2014/main" id="{CA96CE02-7C4C-6B4C-59D5-D0A844885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648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74" name="Oval 42">
            <a:extLst>
              <a:ext uri="{FF2B5EF4-FFF2-40B4-BE49-F238E27FC236}">
                <a16:creationId xmlns:a16="http://schemas.microsoft.com/office/drawing/2014/main" id="{A24882A3-3BFB-4965-A066-84DD17427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343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75" name="Oval 43">
            <a:extLst>
              <a:ext uri="{FF2B5EF4-FFF2-40B4-BE49-F238E27FC236}">
                <a16:creationId xmlns:a16="http://schemas.microsoft.com/office/drawing/2014/main" id="{446C3F68-95D2-7260-AE25-C9FA74953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343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76" name="Oval 44">
            <a:extLst>
              <a:ext uri="{FF2B5EF4-FFF2-40B4-BE49-F238E27FC236}">
                <a16:creationId xmlns:a16="http://schemas.microsoft.com/office/drawing/2014/main" id="{F14687F2-AFA3-11E5-91F6-860FAFA4C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77" name="Oval 45">
            <a:extLst>
              <a:ext uri="{FF2B5EF4-FFF2-40B4-BE49-F238E27FC236}">
                <a16:creationId xmlns:a16="http://schemas.microsoft.com/office/drawing/2014/main" id="{430AE9CD-C34F-6C63-C5A9-A684EEF80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572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78" name="Oval 46">
            <a:extLst>
              <a:ext uri="{FF2B5EF4-FFF2-40B4-BE49-F238E27FC236}">
                <a16:creationId xmlns:a16="http://schemas.microsoft.com/office/drawing/2014/main" id="{4CD62673-AAEE-A77A-C3BE-59E5E6A42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343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79" name="Oval 47">
            <a:extLst>
              <a:ext uri="{FF2B5EF4-FFF2-40B4-BE49-F238E27FC236}">
                <a16:creationId xmlns:a16="http://schemas.microsoft.com/office/drawing/2014/main" id="{8468C0A0-C543-14C4-0BAD-1AF54063F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72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80" name="Oval 48">
            <a:extLst>
              <a:ext uri="{FF2B5EF4-FFF2-40B4-BE49-F238E27FC236}">
                <a16:creationId xmlns:a16="http://schemas.microsoft.com/office/drawing/2014/main" id="{8708B986-944D-A1C2-FFD6-3735CCC5B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495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81" name="Oval 49">
            <a:extLst>
              <a:ext uri="{FF2B5EF4-FFF2-40B4-BE49-F238E27FC236}">
                <a16:creationId xmlns:a16="http://schemas.microsoft.com/office/drawing/2014/main" id="{4FFC1BC3-53E4-63E6-0A74-0E3C9B84A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876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82" name="Oval 50">
            <a:extLst>
              <a:ext uri="{FF2B5EF4-FFF2-40B4-BE49-F238E27FC236}">
                <a16:creationId xmlns:a16="http://schemas.microsoft.com/office/drawing/2014/main" id="{02596D3E-9852-8778-A758-087A79C64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648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83" name="Oval 51">
            <a:extLst>
              <a:ext uri="{FF2B5EF4-FFF2-40B4-BE49-F238E27FC236}">
                <a16:creationId xmlns:a16="http://schemas.microsoft.com/office/drawing/2014/main" id="{94B75D73-BA4A-562B-6C3D-BEBB965A4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876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84" name="Oval 52">
            <a:extLst>
              <a:ext uri="{FF2B5EF4-FFF2-40B4-BE49-F238E27FC236}">
                <a16:creationId xmlns:a16="http://schemas.microsoft.com/office/drawing/2014/main" id="{14DC8DC2-0EC1-2AAD-7EDD-2539A7042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72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85" name="Oval 53">
            <a:extLst>
              <a:ext uri="{FF2B5EF4-FFF2-40B4-BE49-F238E27FC236}">
                <a16:creationId xmlns:a16="http://schemas.microsoft.com/office/drawing/2014/main" id="{A1C36F69-B4B2-C6F9-8019-661CEED82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029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86" name="Oval 54">
            <a:extLst>
              <a:ext uri="{FF2B5EF4-FFF2-40B4-BE49-F238E27FC236}">
                <a16:creationId xmlns:a16="http://schemas.microsoft.com/office/drawing/2014/main" id="{262FEEA8-875D-92AE-1D2A-3D1B39D8A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105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87" name="Oval 55">
            <a:extLst>
              <a:ext uri="{FF2B5EF4-FFF2-40B4-BE49-F238E27FC236}">
                <a16:creationId xmlns:a16="http://schemas.microsoft.com/office/drawing/2014/main" id="{62333635-7C99-1D5B-18BD-51F101991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572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88" name="Oval 56">
            <a:extLst>
              <a:ext uri="{FF2B5EF4-FFF2-40B4-BE49-F238E27FC236}">
                <a16:creationId xmlns:a16="http://schemas.microsoft.com/office/drawing/2014/main" id="{5D8BD729-E054-E1AE-FA79-A716A3178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1275" y="5257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89" name="Oval 57">
            <a:extLst>
              <a:ext uri="{FF2B5EF4-FFF2-40B4-BE49-F238E27FC236}">
                <a16:creationId xmlns:a16="http://schemas.microsoft.com/office/drawing/2014/main" id="{61951A44-1076-B0CE-D37F-E29CC8A42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257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90" name="Oval 58">
            <a:extLst>
              <a:ext uri="{FF2B5EF4-FFF2-40B4-BE49-F238E27FC236}">
                <a16:creationId xmlns:a16="http://schemas.microsoft.com/office/drawing/2014/main" id="{EC2AE0BD-E093-A783-6710-384B5A4C8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257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91" name="Oval 59">
            <a:extLst>
              <a:ext uri="{FF2B5EF4-FFF2-40B4-BE49-F238E27FC236}">
                <a16:creationId xmlns:a16="http://schemas.microsoft.com/office/drawing/2014/main" id="{4A02FFA2-F0DE-CA71-0DA2-ACAF9556A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181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92" name="Oval 60">
            <a:extLst>
              <a:ext uri="{FF2B5EF4-FFF2-40B4-BE49-F238E27FC236}">
                <a16:creationId xmlns:a16="http://schemas.microsoft.com/office/drawing/2014/main" id="{0949C919-D69C-7A08-09AD-4BC142F39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105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93" name="Oval 61">
            <a:extLst>
              <a:ext uri="{FF2B5EF4-FFF2-40B4-BE49-F238E27FC236}">
                <a16:creationId xmlns:a16="http://schemas.microsoft.com/office/drawing/2014/main" id="{2382F7AA-2109-B664-800F-9D94A6284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953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94" name="Oval 62">
            <a:extLst>
              <a:ext uri="{FF2B5EF4-FFF2-40B4-BE49-F238E27FC236}">
                <a16:creationId xmlns:a16="http://schemas.microsoft.com/office/drawing/2014/main" id="{23308E47-9649-FCEC-9413-E367F8441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5257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95" name="Oval 63">
            <a:extLst>
              <a:ext uri="{FF2B5EF4-FFF2-40B4-BE49-F238E27FC236}">
                <a16:creationId xmlns:a16="http://schemas.microsoft.com/office/drawing/2014/main" id="{B0531078-431A-8B98-9D77-42E276C23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410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96" name="Oval 64">
            <a:extLst>
              <a:ext uri="{FF2B5EF4-FFF2-40B4-BE49-F238E27FC236}">
                <a16:creationId xmlns:a16="http://schemas.microsoft.com/office/drawing/2014/main" id="{BB0DE31B-F76F-ED1E-0EF6-FFE875BC4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410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97" name="Oval 65">
            <a:extLst>
              <a:ext uri="{FF2B5EF4-FFF2-40B4-BE49-F238E27FC236}">
                <a16:creationId xmlns:a16="http://schemas.microsoft.com/office/drawing/2014/main" id="{DA2BCE01-D536-221B-68FE-9A958F922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410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98" name="Oval 66">
            <a:extLst>
              <a:ext uri="{FF2B5EF4-FFF2-40B4-BE49-F238E27FC236}">
                <a16:creationId xmlns:a16="http://schemas.microsoft.com/office/drawing/2014/main" id="{1CE2B74E-5DE3-83CD-EBFF-BCCB2E90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562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299" name="Oval 67">
            <a:extLst>
              <a:ext uri="{FF2B5EF4-FFF2-40B4-BE49-F238E27FC236}">
                <a16:creationId xmlns:a16="http://schemas.microsoft.com/office/drawing/2014/main" id="{B2ED90F9-3103-EC8F-3416-20DCF963F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257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00" name="Text Box 68">
            <a:extLst>
              <a:ext uri="{FF2B5EF4-FFF2-40B4-BE49-F238E27FC236}">
                <a16:creationId xmlns:a16="http://schemas.microsoft.com/office/drawing/2014/main" id="{3F1DD476-F979-2271-ADD2-4A2DA1A92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638801"/>
            <a:ext cx="1828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Dry Deposition</a:t>
            </a:r>
          </a:p>
        </p:txBody>
      </p:sp>
      <p:sp>
        <p:nvSpPr>
          <p:cNvPr id="735301" name="Oval 69">
            <a:extLst>
              <a:ext uri="{FF2B5EF4-FFF2-40B4-BE49-F238E27FC236}">
                <a16:creationId xmlns:a16="http://schemas.microsoft.com/office/drawing/2014/main" id="{8B54C483-7844-15E1-1BED-177DEB747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133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02" name="Oval 70">
            <a:extLst>
              <a:ext uri="{FF2B5EF4-FFF2-40B4-BE49-F238E27FC236}">
                <a16:creationId xmlns:a16="http://schemas.microsoft.com/office/drawing/2014/main" id="{0301069A-D872-6DFD-9861-254269EFB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286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03" name="Oval 71">
            <a:extLst>
              <a:ext uri="{FF2B5EF4-FFF2-40B4-BE49-F238E27FC236}">
                <a16:creationId xmlns:a16="http://schemas.microsoft.com/office/drawing/2014/main" id="{D4657303-0263-4FF6-8B47-359B28B32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362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04" name="Oval 72">
            <a:extLst>
              <a:ext uri="{FF2B5EF4-FFF2-40B4-BE49-F238E27FC236}">
                <a16:creationId xmlns:a16="http://schemas.microsoft.com/office/drawing/2014/main" id="{319A65D2-E85C-44DD-325E-9FEC46D64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133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05" name="Oval 73">
            <a:extLst>
              <a:ext uri="{FF2B5EF4-FFF2-40B4-BE49-F238E27FC236}">
                <a16:creationId xmlns:a16="http://schemas.microsoft.com/office/drawing/2014/main" id="{D0B1999B-309F-1894-CB11-4077CD851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514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06" name="Oval 74">
            <a:extLst>
              <a:ext uri="{FF2B5EF4-FFF2-40B4-BE49-F238E27FC236}">
                <a16:creationId xmlns:a16="http://schemas.microsoft.com/office/drawing/2014/main" id="{68B867EA-F276-4BAA-660E-EAC60CE1B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2286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07" name="Oval 75">
            <a:extLst>
              <a:ext uri="{FF2B5EF4-FFF2-40B4-BE49-F238E27FC236}">
                <a16:creationId xmlns:a16="http://schemas.microsoft.com/office/drawing/2014/main" id="{4EF58A59-C14F-1F00-DA40-A96F268BB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667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08" name="Oval 76">
            <a:extLst>
              <a:ext uri="{FF2B5EF4-FFF2-40B4-BE49-F238E27FC236}">
                <a16:creationId xmlns:a16="http://schemas.microsoft.com/office/drawing/2014/main" id="{0E1DF9EF-3A59-81A0-0968-05260733D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438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09" name="Oval 77">
            <a:extLst>
              <a:ext uri="{FF2B5EF4-FFF2-40B4-BE49-F238E27FC236}">
                <a16:creationId xmlns:a16="http://schemas.microsoft.com/office/drawing/2014/main" id="{4AC0E6EC-BACF-56C7-8749-D3DE085E8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667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10" name="Oval 78">
            <a:extLst>
              <a:ext uri="{FF2B5EF4-FFF2-40B4-BE49-F238E27FC236}">
                <a16:creationId xmlns:a16="http://schemas.microsoft.com/office/drawing/2014/main" id="{E674846C-A6FD-5E74-7C23-3941A38B8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514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11" name="Oval 79">
            <a:extLst>
              <a:ext uri="{FF2B5EF4-FFF2-40B4-BE49-F238E27FC236}">
                <a16:creationId xmlns:a16="http://schemas.microsoft.com/office/drawing/2014/main" id="{AD053195-2ACA-DE1C-99BB-22E925C8A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819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12" name="Oval 80">
            <a:extLst>
              <a:ext uri="{FF2B5EF4-FFF2-40B4-BE49-F238E27FC236}">
                <a16:creationId xmlns:a16="http://schemas.microsoft.com/office/drawing/2014/main" id="{27695BEC-BB3F-85B7-5671-B4BBD35D7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895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13" name="Oval 81">
            <a:extLst>
              <a:ext uri="{FF2B5EF4-FFF2-40B4-BE49-F238E27FC236}">
                <a16:creationId xmlns:a16="http://schemas.microsoft.com/office/drawing/2014/main" id="{5C66A709-A74D-6061-7727-32C777E6A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362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14" name="Oval 82">
            <a:extLst>
              <a:ext uri="{FF2B5EF4-FFF2-40B4-BE49-F238E27FC236}">
                <a16:creationId xmlns:a16="http://schemas.microsoft.com/office/drawing/2014/main" id="{0CBF0665-A19B-E758-D299-D917A7B89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5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15" name="Oval 83">
            <a:extLst>
              <a:ext uri="{FF2B5EF4-FFF2-40B4-BE49-F238E27FC236}">
                <a16:creationId xmlns:a16="http://schemas.microsoft.com/office/drawing/2014/main" id="{0330DEA1-6497-A515-C5B8-4C0AE46C9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16" name="Oval 84">
            <a:extLst>
              <a:ext uri="{FF2B5EF4-FFF2-40B4-BE49-F238E27FC236}">
                <a16:creationId xmlns:a16="http://schemas.microsoft.com/office/drawing/2014/main" id="{813D1C08-A38A-A4AE-D6D4-0F693E15C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17" name="Oval 85">
            <a:extLst>
              <a:ext uri="{FF2B5EF4-FFF2-40B4-BE49-F238E27FC236}">
                <a16:creationId xmlns:a16="http://schemas.microsoft.com/office/drawing/2014/main" id="{5B0D36FA-02C8-AF90-C0B9-C0DE5FB91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971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18" name="Oval 86">
            <a:extLst>
              <a:ext uri="{FF2B5EF4-FFF2-40B4-BE49-F238E27FC236}">
                <a16:creationId xmlns:a16="http://schemas.microsoft.com/office/drawing/2014/main" id="{598AC24D-339F-A4DF-DF0E-926393C6D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895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19" name="Oval 87">
            <a:extLst>
              <a:ext uri="{FF2B5EF4-FFF2-40B4-BE49-F238E27FC236}">
                <a16:creationId xmlns:a16="http://schemas.microsoft.com/office/drawing/2014/main" id="{3F97686A-2937-4901-203C-0BD450C80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743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20" name="Oval 88">
            <a:extLst>
              <a:ext uri="{FF2B5EF4-FFF2-40B4-BE49-F238E27FC236}">
                <a16:creationId xmlns:a16="http://schemas.microsoft.com/office/drawing/2014/main" id="{B68C5C88-F27D-3C43-E06C-A1017F43A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21" name="Oval 89">
            <a:extLst>
              <a:ext uri="{FF2B5EF4-FFF2-40B4-BE49-F238E27FC236}">
                <a16:creationId xmlns:a16="http://schemas.microsoft.com/office/drawing/2014/main" id="{17D84BC3-D403-B31F-8F15-C0B2C0517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200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22" name="Oval 90">
            <a:extLst>
              <a:ext uri="{FF2B5EF4-FFF2-40B4-BE49-F238E27FC236}">
                <a16:creationId xmlns:a16="http://schemas.microsoft.com/office/drawing/2014/main" id="{B4BF0B63-5604-D18F-6496-4E48FF267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200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23" name="Oval 91">
            <a:extLst>
              <a:ext uri="{FF2B5EF4-FFF2-40B4-BE49-F238E27FC236}">
                <a16:creationId xmlns:a16="http://schemas.microsoft.com/office/drawing/2014/main" id="{E58DCE2A-B500-3621-A9AB-709389820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200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24" name="Oval 92">
            <a:extLst>
              <a:ext uri="{FF2B5EF4-FFF2-40B4-BE49-F238E27FC236}">
                <a16:creationId xmlns:a16="http://schemas.microsoft.com/office/drawing/2014/main" id="{624B1722-DDED-32D1-A458-96E152277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3352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25" name="Oval 93">
            <a:extLst>
              <a:ext uri="{FF2B5EF4-FFF2-40B4-BE49-F238E27FC236}">
                <a16:creationId xmlns:a16="http://schemas.microsoft.com/office/drawing/2014/main" id="{A2458788-29A6-F11B-D89F-9DF0E820E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26" name="Oval 94">
            <a:extLst>
              <a:ext uri="{FF2B5EF4-FFF2-40B4-BE49-F238E27FC236}">
                <a16:creationId xmlns:a16="http://schemas.microsoft.com/office/drawing/2014/main" id="{916E2542-D386-539E-E1EA-D6526E060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27" name="Oval 95">
            <a:extLst>
              <a:ext uri="{FF2B5EF4-FFF2-40B4-BE49-F238E27FC236}">
                <a16:creationId xmlns:a16="http://schemas.microsoft.com/office/drawing/2014/main" id="{C9FFFCD9-A5E6-2949-FF3F-B5070AACE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3200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28" name="Oval 96">
            <a:extLst>
              <a:ext uri="{FF2B5EF4-FFF2-40B4-BE49-F238E27FC236}">
                <a16:creationId xmlns:a16="http://schemas.microsoft.com/office/drawing/2014/main" id="{4FF79BE6-F7FF-DB32-D241-87C73C68C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276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29" name="Oval 97">
            <a:extLst>
              <a:ext uri="{FF2B5EF4-FFF2-40B4-BE49-F238E27FC236}">
                <a16:creationId xmlns:a16="http://schemas.microsoft.com/office/drawing/2014/main" id="{3DD46736-A7C7-1623-FAD5-88966F3D0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30" name="Oval 98">
            <a:extLst>
              <a:ext uri="{FF2B5EF4-FFF2-40B4-BE49-F238E27FC236}">
                <a16:creationId xmlns:a16="http://schemas.microsoft.com/office/drawing/2014/main" id="{3BC29954-B761-6918-F5C9-9970262F0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3429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31" name="Oval 99">
            <a:extLst>
              <a:ext uri="{FF2B5EF4-FFF2-40B4-BE49-F238E27FC236}">
                <a16:creationId xmlns:a16="http://schemas.microsoft.com/office/drawing/2014/main" id="{C4ACD823-28A7-EF0B-ABA9-03785FE09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200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32" name="Oval 100">
            <a:extLst>
              <a:ext uri="{FF2B5EF4-FFF2-40B4-BE49-F238E27FC236}">
                <a16:creationId xmlns:a16="http://schemas.microsoft.com/office/drawing/2014/main" id="{F3D8BA59-94A5-C9E6-F31B-27810A566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3581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33" name="Oval 101">
            <a:extLst>
              <a:ext uri="{FF2B5EF4-FFF2-40B4-BE49-F238E27FC236}">
                <a16:creationId xmlns:a16="http://schemas.microsoft.com/office/drawing/2014/main" id="{C63DBBCC-64A5-D093-1D54-4E01A9A02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352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34" name="Oval 102">
            <a:extLst>
              <a:ext uri="{FF2B5EF4-FFF2-40B4-BE49-F238E27FC236}">
                <a16:creationId xmlns:a16="http://schemas.microsoft.com/office/drawing/2014/main" id="{2BF059B3-FABE-0B1C-10B2-F9294D54D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3581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35" name="Oval 103">
            <a:extLst>
              <a:ext uri="{FF2B5EF4-FFF2-40B4-BE49-F238E27FC236}">
                <a16:creationId xmlns:a16="http://schemas.microsoft.com/office/drawing/2014/main" id="{47432228-B9AC-3F1E-1F57-938EF5E35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429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36" name="Oval 104">
            <a:extLst>
              <a:ext uri="{FF2B5EF4-FFF2-40B4-BE49-F238E27FC236}">
                <a16:creationId xmlns:a16="http://schemas.microsoft.com/office/drawing/2014/main" id="{47F60B26-9FA2-59C0-A04A-5981874F9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37" name="Oval 105">
            <a:extLst>
              <a:ext uri="{FF2B5EF4-FFF2-40B4-BE49-F238E27FC236}">
                <a16:creationId xmlns:a16="http://schemas.microsoft.com/office/drawing/2014/main" id="{54F732B3-4AC6-7F03-29EF-2E4408EE6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3810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38" name="Oval 106">
            <a:extLst>
              <a:ext uri="{FF2B5EF4-FFF2-40B4-BE49-F238E27FC236}">
                <a16:creationId xmlns:a16="http://schemas.microsoft.com/office/drawing/2014/main" id="{5C17A206-ECC3-C8A3-66C4-70A1218EA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276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39" name="Oval 107">
            <a:extLst>
              <a:ext uri="{FF2B5EF4-FFF2-40B4-BE49-F238E27FC236}">
                <a16:creationId xmlns:a16="http://schemas.microsoft.com/office/drawing/2014/main" id="{70FF7B5C-B973-D71D-130C-B8BDF46EF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0675" y="3962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40" name="Oval 108">
            <a:extLst>
              <a:ext uri="{FF2B5EF4-FFF2-40B4-BE49-F238E27FC236}">
                <a16:creationId xmlns:a16="http://schemas.microsoft.com/office/drawing/2014/main" id="{F5EAC635-A1E8-5FC6-326D-C2669C551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962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41" name="Oval 109">
            <a:extLst>
              <a:ext uri="{FF2B5EF4-FFF2-40B4-BE49-F238E27FC236}">
                <a16:creationId xmlns:a16="http://schemas.microsoft.com/office/drawing/2014/main" id="{32EEB761-0563-CA26-A7E3-0DF2AF8E4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3962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42" name="Oval 110">
            <a:extLst>
              <a:ext uri="{FF2B5EF4-FFF2-40B4-BE49-F238E27FC236}">
                <a16:creationId xmlns:a16="http://schemas.microsoft.com/office/drawing/2014/main" id="{ACD0CA1A-7F4F-8EAC-3E11-0BFCD8077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3886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43" name="Oval 111">
            <a:extLst>
              <a:ext uri="{FF2B5EF4-FFF2-40B4-BE49-F238E27FC236}">
                <a16:creationId xmlns:a16="http://schemas.microsoft.com/office/drawing/2014/main" id="{9845C7A9-FBB5-F79A-D695-241D82330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810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44" name="Oval 112">
            <a:extLst>
              <a:ext uri="{FF2B5EF4-FFF2-40B4-BE49-F238E27FC236}">
                <a16:creationId xmlns:a16="http://schemas.microsoft.com/office/drawing/2014/main" id="{0C37C723-BCB8-13C5-5D3C-867CE57DF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45" name="Oval 113">
            <a:extLst>
              <a:ext uri="{FF2B5EF4-FFF2-40B4-BE49-F238E27FC236}">
                <a16:creationId xmlns:a16="http://schemas.microsoft.com/office/drawing/2014/main" id="{D438845C-09A0-3C03-F8E6-22A92E799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3962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46" name="Oval 114">
            <a:extLst>
              <a:ext uri="{FF2B5EF4-FFF2-40B4-BE49-F238E27FC236}">
                <a16:creationId xmlns:a16="http://schemas.microsoft.com/office/drawing/2014/main" id="{0AED30C4-53EC-7EBC-8029-3A83AADEA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114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47" name="Oval 115">
            <a:extLst>
              <a:ext uri="{FF2B5EF4-FFF2-40B4-BE49-F238E27FC236}">
                <a16:creationId xmlns:a16="http://schemas.microsoft.com/office/drawing/2014/main" id="{D3461516-19BB-1847-CFFE-88D47A8B3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4114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48" name="Oval 116">
            <a:extLst>
              <a:ext uri="{FF2B5EF4-FFF2-40B4-BE49-F238E27FC236}">
                <a16:creationId xmlns:a16="http://schemas.microsoft.com/office/drawing/2014/main" id="{1480B703-5452-B3A7-4566-8DED20C33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4114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49" name="Oval 117">
            <a:extLst>
              <a:ext uri="{FF2B5EF4-FFF2-40B4-BE49-F238E27FC236}">
                <a16:creationId xmlns:a16="http://schemas.microsoft.com/office/drawing/2014/main" id="{7AD0455E-CA6E-751B-3871-10AE70F36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267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50" name="Oval 118">
            <a:extLst>
              <a:ext uri="{FF2B5EF4-FFF2-40B4-BE49-F238E27FC236}">
                <a16:creationId xmlns:a16="http://schemas.microsoft.com/office/drawing/2014/main" id="{3E1E8505-6D2F-10CE-2DD1-D9E3CF5C2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3962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35351" name="Text Box 119">
            <a:extLst>
              <a:ext uri="{FF2B5EF4-FFF2-40B4-BE49-F238E27FC236}">
                <a16:creationId xmlns:a16="http://schemas.microsoft.com/office/drawing/2014/main" id="{C0470FB0-01D1-C2B5-63A2-8EE2BA37C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267201"/>
            <a:ext cx="1828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Wet Deposition</a:t>
            </a:r>
          </a:p>
        </p:txBody>
      </p:sp>
      <p:pic>
        <p:nvPicPr>
          <p:cNvPr id="735352" name="Picture 120">
            <a:extLst>
              <a:ext uri="{FF2B5EF4-FFF2-40B4-BE49-F238E27FC236}">
                <a16:creationId xmlns:a16="http://schemas.microsoft.com/office/drawing/2014/main" id="{2B74F81A-29D8-2253-51CA-F6246BCE0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143001"/>
            <a:ext cx="1509713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5354" name="Picture 122">
            <a:extLst>
              <a:ext uri="{FF2B5EF4-FFF2-40B4-BE49-F238E27FC236}">
                <a16:creationId xmlns:a16="http://schemas.microsoft.com/office/drawing/2014/main" id="{D91C6F37-0377-8B26-7F88-7320D1B1E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1"/>
            <a:ext cx="1905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1D4A6E-3659-4591-AF64-36B5601021AB}"/>
              </a:ext>
            </a:extLst>
          </p:cNvPr>
          <p:cNvSpPr/>
          <p:nvPr/>
        </p:nvSpPr>
        <p:spPr>
          <a:xfrm>
            <a:off x="2362200" y="0"/>
            <a:ext cx="7408507" cy="792163"/>
          </a:xfrm>
          <a:prstGeom prst="roundRect">
            <a:avLst/>
          </a:prstGeom>
          <a:solidFill>
            <a:srgbClr val="7030A0">
              <a:alpha val="4196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Principles of Dispersion (Advection)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hemical reaction&#10;&#10;Description automatically generated">
            <a:extLst>
              <a:ext uri="{FF2B5EF4-FFF2-40B4-BE49-F238E27FC236}">
                <a16:creationId xmlns:a16="http://schemas.microsoft.com/office/drawing/2014/main" id="{19AAB11D-3F5D-F474-69B6-F6414A6EA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64008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oard with white text and blue and red writing&#10;&#10;Description automatically generated">
            <a:extLst>
              <a:ext uri="{FF2B5EF4-FFF2-40B4-BE49-F238E27FC236}">
                <a16:creationId xmlns:a16="http://schemas.microsoft.com/office/drawing/2014/main" id="{CE795587-2DAE-719F-814B-1C7F8309E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3744"/>
            <a:ext cx="12192000" cy="369051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ube with black text&#10;&#10;Description automatically generated">
            <a:extLst>
              <a:ext uri="{FF2B5EF4-FFF2-40B4-BE49-F238E27FC236}">
                <a16:creationId xmlns:a16="http://schemas.microsoft.com/office/drawing/2014/main" id="{ABB3AC1E-8B55-6922-0047-2619693CF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25991"/>
            <a:ext cx="10058400" cy="54060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615</TotalTime>
  <Words>125</Words>
  <Application>Microsoft Office PowerPoint</Application>
  <PresentationFormat>Widescreen</PresentationFormat>
  <Paragraphs>34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Comic Sans MS</vt:lpstr>
      <vt:lpstr>Montserrat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Variety of Models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Sarath Guttikunda</dc:creator>
  <cp:lastModifiedBy>Guttikunda, Sarath K</cp:lastModifiedBy>
  <cp:revision>70</cp:revision>
  <dcterms:created xsi:type="dcterms:W3CDTF">2019-09-07T13:47:08Z</dcterms:created>
  <dcterms:modified xsi:type="dcterms:W3CDTF">2024-03-15T09:16:09Z</dcterms:modified>
</cp:coreProperties>
</file>